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1" r:id="rId6"/>
    <p:sldMasterId id="2147483679" r:id="rId7"/>
    <p:sldMasterId id="2147483689" r:id="rId8"/>
  </p:sldMasterIdLst>
  <p:notesMasterIdLst>
    <p:notesMasterId r:id="rId39"/>
  </p:notesMasterIdLst>
  <p:handoutMasterIdLst>
    <p:handoutMasterId r:id="rId40"/>
  </p:handoutMasterIdLst>
  <p:sldIdLst>
    <p:sldId id="256" r:id="rId9"/>
    <p:sldId id="281" r:id="rId10"/>
    <p:sldId id="270" r:id="rId11"/>
    <p:sldId id="354" r:id="rId12"/>
    <p:sldId id="340" r:id="rId13"/>
    <p:sldId id="348" r:id="rId14"/>
    <p:sldId id="259" r:id="rId15"/>
    <p:sldId id="366" r:id="rId16"/>
    <p:sldId id="367" r:id="rId17"/>
    <p:sldId id="369" r:id="rId18"/>
    <p:sldId id="257" r:id="rId19"/>
    <p:sldId id="284" r:id="rId20"/>
    <p:sldId id="272" r:id="rId21"/>
    <p:sldId id="297" r:id="rId22"/>
    <p:sldId id="287" r:id="rId23"/>
    <p:sldId id="293" r:id="rId24"/>
    <p:sldId id="276" r:id="rId25"/>
    <p:sldId id="280" r:id="rId26"/>
    <p:sldId id="298" r:id="rId27"/>
    <p:sldId id="370" r:id="rId28"/>
    <p:sldId id="291" r:id="rId29"/>
    <p:sldId id="371" r:id="rId30"/>
    <p:sldId id="303" r:id="rId31"/>
    <p:sldId id="304" r:id="rId32"/>
    <p:sldId id="292" r:id="rId33"/>
    <p:sldId id="307" r:id="rId34"/>
    <p:sldId id="306" r:id="rId35"/>
    <p:sldId id="305" r:id="rId36"/>
    <p:sldId id="308" r:id="rId37"/>
    <p:sldId id="368"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70B64B-3B87-F399-5B0B-9CDE3F3C809F}" name="Devaki Thavarajah" initials="DT" userId="Devaki Thavarajah"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evaki Thavarajah" initials="DT" lastIdx="1" clrIdx="0">
    <p:extLst>
      <p:ext uri="{19B8F6BF-5375-455C-9EA6-DF929625EA0E}">
        <p15:presenceInfo xmlns:p15="http://schemas.microsoft.com/office/powerpoint/2012/main" userId="Devaki Thavaraja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59C"/>
    <a:srgbClr val="0033A0"/>
    <a:srgbClr val="008DB4"/>
    <a:srgbClr val="BBBCBC"/>
    <a:srgbClr val="00A3D1"/>
    <a:srgbClr val="663F64"/>
    <a:srgbClr val="0FA9D9"/>
    <a:srgbClr val="63B3D2"/>
    <a:srgbClr val="46D9E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728760-0D19-484E-9295-A50CE36218C2}" v="22" dt="2023-03-09T15:17:23.8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72" autoAdjust="0"/>
    <p:restoredTop sz="58974" autoAdjust="0"/>
  </p:normalViewPr>
  <p:slideViewPr>
    <p:cSldViewPr snapToGrid="0" snapToObjects="1">
      <p:cViewPr varScale="1">
        <p:scale>
          <a:sx n="39" d="100"/>
          <a:sy n="39" d="100"/>
        </p:scale>
        <p:origin x="1364" y="36"/>
      </p:cViewPr>
      <p:guideLst>
        <p:guide orient="horz" pos="2160"/>
        <p:guide pos="3864"/>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102" d="100"/>
          <a:sy n="102" d="100"/>
        </p:scale>
        <p:origin x="-308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microsoft.com/office/2016/11/relationships/changesInfo" Target="changesInfos/changesInfo1.xml"/><Relationship Id="rId20" Type="http://schemas.openxmlformats.org/officeDocument/2006/relationships/slide" Target="slides/slide12.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vaki Thavarajah" userId="33f7c0d2-3cf7-4091-87a2-4581d9e179c5" providerId="ADAL" clId="{84FDE66D-FB7C-4A85-8E75-55F9DD1B3B02}"/>
    <pc:docChg chg="undo custSel modSld">
      <pc:chgData name="Devaki Thavarajah" userId="33f7c0d2-3cf7-4091-87a2-4581d9e179c5" providerId="ADAL" clId="{84FDE66D-FB7C-4A85-8E75-55F9DD1B3B02}" dt="2023-02-21T14:55:17.217" v="64" actId="20577"/>
      <pc:docMkLst>
        <pc:docMk/>
      </pc:docMkLst>
      <pc:sldChg chg="modSp mod modCm">
        <pc:chgData name="Devaki Thavarajah" userId="33f7c0d2-3cf7-4091-87a2-4581d9e179c5" providerId="ADAL" clId="{84FDE66D-FB7C-4A85-8E75-55F9DD1B3B02}" dt="2023-02-21T03:19:02.611" v="44"/>
        <pc:sldMkLst>
          <pc:docMk/>
          <pc:sldMk cId="581032234" sldId="257"/>
        </pc:sldMkLst>
        <pc:spChg chg="mod">
          <ac:chgData name="Devaki Thavarajah" userId="33f7c0d2-3cf7-4091-87a2-4581d9e179c5" providerId="ADAL" clId="{84FDE66D-FB7C-4A85-8E75-55F9DD1B3B02}" dt="2023-02-20T21:14:48.863" v="4" actId="12"/>
          <ac:spMkLst>
            <pc:docMk/>
            <pc:sldMk cId="581032234" sldId="257"/>
            <ac:spMk id="3" creationId="{00000000-0000-0000-0000-000000000000}"/>
          </ac:spMkLst>
        </pc:spChg>
      </pc:sldChg>
      <pc:sldChg chg="modSp mod modCm">
        <pc:chgData name="Devaki Thavarajah" userId="33f7c0d2-3cf7-4091-87a2-4581d9e179c5" providerId="ADAL" clId="{84FDE66D-FB7C-4A85-8E75-55F9DD1B3B02}" dt="2023-02-21T03:18:41.073" v="43"/>
        <pc:sldMkLst>
          <pc:docMk/>
          <pc:sldMk cId="3394498506" sldId="282"/>
        </pc:sldMkLst>
        <pc:spChg chg="mod">
          <ac:chgData name="Devaki Thavarajah" userId="33f7c0d2-3cf7-4091-87a2-4581d9e179c5" providerId="ADAL" clId="{84FDE66D-FB7C-4A85-8E75-55F9DD1B3B02}" dt="2023-02-21T03:17:49.532" v="42"/>
          <ac:spMkLst>
            <pc:docMk/>
            <pc:sldMk cId="3394498506" sldId="282"/>
            <ac:spMk id="12" creationId="{F51DA70E-AFEC-2797-7027-58C1FBF538E7}"/>
          </ac:spMkLst>
        </pc:spChg>
        <pc:spChg chg="mod">
          <ac:chgData name="Devaki Thavarajah" userId="33f7c0d2-3cf7-4091-87a2-4581d9e179c5" providerId="ADAL" clId="{84FDE66D-FB7C-4A85-8E75-55F9DD1B3B02}" dt="2023-02-21T03:17:46.396" v="40" actId="21"/>
          <ac:spMkLst>
            <pc:docMk/>
            <pc:sldMk cId="3394498506" sldId="282"/>
            <ac:spMk id="15" creationId="{394B3430-12AC-3953-812E-B3FD49563916}"/>
          </ac:spMkLst>
        </pc:spChg>
      </pc:sldChg>
      <pc:sldChg chg="modNotesTx">
        <pc:chgData name="Devaki Thavarajah" userId="33f7c0d2-3cf7-4091-87a2-4581d9e179c5" providerId="ADAL" clId="{84FDE66D-FB7C-4A85-8E75-55F9DD1B3B02}" dt="2023-02-21T13:36:48.329" v="63" actId="20577"/>
        <pc:sldMkLst>
          <pc:docMk/>
          <pc:sldMk cId="1750617628" sldId="302"/>
        </pc:sldMkLst>
      </pc:sldChg>
      <pc:sldChg chg="modNotesTx">
        <pc:chgData name="Devaki Thavarajah" userId="33f7c0d2-3cf7-4091-87a2-4581d9e179c5" providerId="ADAL" clId="{84FDE66D-FB7C-4A85-8E75-55F9DD1B3B02}" dt="2023-02-21T14:55:17.217" v="64" actId="20577"/>
        <pc:sldMkLst>
          <pc:docMk/>
          <pc:sldMk cId="4102596757" sldId="303"/>
        </pc:sldMkLst>
      </pc:sldChg>
    </pc:docChg>
  </pc:docChgLst>
  <pc:docChgLst>
    <pc:chgData name="Devaki T" userId="7663f62a3a7cf265" providerId="LiveId" clId="{AA9F0F7F-0C4A-41D0-996C-99665EC06E26}"/>
    <pc:docChg chg="undo redo custSel addSld delSld modSld sldOrd">
      <pc:chgData name="Devaki T" userId="7663f62a3a7cf265" providerId="LiveId" clId="{AA9F0F7F-0C4A-41D0-996C-99665EC06E26}" dt="2022-09-13T16:39:51.217" v="2226" actId="20577"/>
      <pc:docMkLst>
        <pc:docMk/>
      </pc:docMkLst>
      <pc:sldChg chg="del">
        <pc:chgData name="Devaki T" userId="7663f62a3a7cf265" providerId="LiveId" clId="{AA9F0F7F-0C4A-41D0-996C-99665EC06E26}" dt="2022-08-28T16:50:01.249" v="969" actId="2696"/>
        <pc:sldMkLst>
          <pc:docMk/>
          <pc:sldMk cId="2943959838" sldId="265"/>
        </pc:sldMkLst>
      </pc:sldChg>
      <pc:sldChg chg="addSp delSp modSp mod">
        <pc:chgData name="Devaki T" userId="7663f62a3a7cf265" providerId="LiveId" clId="{AA9F0F7F-0C4A-41D0-996C-99665EC06E26}" dt="2022-08-28T16:26:02.117" v="622" actId="478"/>
        <pc:sldMkLst>
          <pc:docMk/>
          <pc:sldMk cId="3665103282" sldId="273"/>
        </pc:sldMkLst>
        <pc:spChg chg="add mod">
          <ac:chgData name="Devaki T" userId="7663f62a3a7cf265" providerId="LiveId" clId="{AA9F0F7F-0C4A-41D0-996C-99665EC06E26}" dt="2022-08-28T16:25:56.446" v="621" actId="20577"/>
          <ac:spMkLst>
            <pc:docMk/>
            <pc:sldMk cId="3665103282" sldId="273"/>
            <ac:spMk id="2" creationId="{99271992-DD5A-0E83-57DA-6952949D2F10}"/>
          </ac:spMkLst>
        </pc:spChg>
        <pc:picChg chg="del mod">
          <ac:chgData name="Devaki T" userId="7663f62a3a7cf265" providerId="LiveId" clId="{AA9F0F7F-0C4A-41D0-996C-99665EC06E26}" dt="2022-08-28T16:26:02.117" v="622" actId="478"/>
          <ac:picMkLst>
            <pc:docMk/>
            <pc:sldMk cId="3665103282" sldId="273"/>
            <ac:picMk id="7" creationId="{EA42E74F-18F9-6998-18D5-E050949BB329}"/>
          </ac:picMkLst>
        </pc:picChg>
      </pc:sldChg>
      <pc:sldChg chg="add del modNotesTx">
        <pc:chgData name="Devaki T" userId="7663f62a3a7cf265" providerId="LiveId" clId="{AA9F0F7F-0C4A-41D0-996C-99665EC06E26}" dt="2022-08-28T17:23:50.509" v="1462" actId="2696"/>
        <pc:sldMkLst>
          <pc:docMk/>
          <pc:sldMk cId="1726702381" sldId="277"/>
        </pc:sldMkLst>
      </pc:sldChg>
      <pc:sldChg chg="addSp delSp modSp mod">
        <pc:chgData name="Devaki T" userId="7663f62a3a7cf265" providerId="LiveId" clId="{AA9F0F7F-0C4A-41D0-996C-99665EC06E26}" dt="2022-08-28T17:24:31.774" v="1464" actId="20577"/>
        <pc:sldMkLst>
          <pc:docMk/>
          <pc:sldMk cId="622540939" sldId="281"/>
        </pc:sldMkLst>
        <pc:spChg chg="add mod">
          <ac:chgData name="Devaki T" userId="7663f62a3a7cf265" providerId="LiveId" clId="{AA9F0F7F-0C4A-41D0-996C-99665EC06E26}" dt="2022-08-28T17:24:31.774" v="1464" actId="20577"/>
          <ac:spMkLst>
            <pc:docMk/>
            <pc:sldMk cId="622540939" sldId="281"/>
            <ac:spMk id="2" creationId="{465EF452-872A-BF56-3841-D26694A94146}"/>
          </ac:spMkLst>
        </pc:spChg>
        <pc:picChg chg="del mod">
          <ac:chgData name="Devaki T" userId="7663f62a3a7cf265" providerId="LiveId" clId="{AA9F0F7F-0C4A-41D0-996C-99665EC06E26}" dt="2022-08-28T16:17:20.922" v="212" actId="478"/>
          <ac:picMkLst>
            <pc:docMk/>
            <pc:sldMk cId="622540939" sldId="281"/>
            <ac:picMk id="22" creationId="{9BFDCBF0-881A-A1F2-F6F6-ACA9203581E5}"/>
          </ac:picMkLst>
        </pc:picChg>
      </pc:sldChg>
      <pc:sldChg chg="addSp delSp modSp mod">
        <pc:chgData name="Devaki T" userId="7663f62a3a7cf265" providerId="LiveId" clId="{AA9F0F7F-0C4A-41D0-996C-99665EC06E26}" dt="2022-08-28T16:23:51.926" v="483" actId="478"/>
        <pc:sldMkLst>
          <pc:docMk/>
          <pc:sldMk cId="3693599161" sldId="284"/>
        </pc:sldMkLst>
        <pc:spChg chg="add del mod">
          <ac:chgData name="Devaki T" userId="7663f62a3a7cf265" providerId="LiveId" clId="{AA9F0F7F-0C4A-41D0-996C-99665EC06E26}" dt="2022-08-28T16:22:09.773" v="353"/>
          <ac:spMkLst>
            <pc:docMk/>
            <pc:sldMk cId="3693599161" sldId="284"/>
            <ac:spMk id="2" creationId="{48022831-78AB-4A18-7523-14E8BD0B58EE}"/>
          </ac:spMkLst>
        </pc:spChg>
        <pc:spChg chg="add del mod">
          <ac:chgData name="Devaki T" userId="7663f62a3a7cf265" providerId="LiveId" clId="{AA9F0F7F-0C4A-41D0-996C-99665EC06E26}" dt="2022-08-28T16:23:26.184" v="480" actId="20577"/>
          <ac:spMkLst>
            <pc:docMk/>
            <pc:sldMk cId="3693599161" sldId="284"/>
            <ac:spMk id="3" creationId="{9028464D-468C-A802-E2FE-513133639BA6}"/>
          </ac:spMkLst>
        </pc:spChg>
        <pc:picChg chg="add del mod">
          <ac:chgData name="Devaki T" userId="7663f62a3a7cf265" providerId="LiveId" clId="{AA9F0F7F-0C4A-41D0-996C-99665EC06E26}" dt="2022-08-28T16:23:51.926" v="483" actId="478"/>
          <ac:picMkLst>
            <pc:docMk/>
            <pc:sldMk cId="3693599161" sldId="284"/>
            <ac:picMk id="7" creationId="{40740987-6803-3769-A85B-936C99B67070}"/>
          </ac:picMkLst>
        </pc:picChg>
      </pc:sldChg>
      <pc:sldChg chg="del">
        <pc:chgData name="Devaki T" userId="7663f62a3a7cf265" providerId="LiveId" clId="{AA9F0F7F-0C4A-41D0-996C-99665EC06E26}" dt="2022-08-28T17:09:35.891" v="1330" actId="2696"/>
        <pc:sldMkLst>
          <pc:docMk/>
          <pc:sldMk cId="4099052745" sldId="285"/>
        </pc:sldMkLst>
      </pc:sldChg>
      <pc:sldChg chg="addSp delSp modSp mod modNotesTx">
        <pc:chgData name="Devaki T" userId="7663f62a3a7cf265" providerId="LiveId" clId="{AA9F0F7F-0C4A-41D0-996C-99665EC06E26}" dt="2022-09-13T12:01:17.131" v="1483"/>
        <pc:sldMkLst>
          <pc:docMk/>
          <pc:sldMk cId="3562093315" sldId="287"/>
        </pc:sldMkLst>
        <pc:spChg chg="add mod">
          <ac:chgData name="Devaki T" userId="7663f62a3a7cf265" providerId="LiveId" clId="{AA9F0F7F-0C4A-41D0-996C-99665EC06E26}" dt="2022-08-28T16:24:55.042" v="535" actId="1037"/>
          <ac:spMkLst>
            <pc:docMk/>
            <pc:sldMk cId="3562093315" sldId="287"/>
            <ac:spMk id="2" creationId="{D6C5893D-8654-04A7-5420-9C1FFAFCEB35}"/>
          </ac:spMkLst>
        </pc:spChg>
        <pc:picChg chg="add del mod">
          <ac:chgData name="Devaki T" userId="7663f62a3a7cf265" providerId="LiveId" clId="{AA9F0F7F-0C4A-41D0-996C-99665EC06E26}" dt="2022-08-28T16:25:00.707" v="536" actId="478"/>
          <ac:picMkLst>
            <pc:docMk/>
            <pc:sldMk cId="3562093315" sldId="287"/>
            <ac:picMk id="6" creationId="{5396DA62-D73D-596B-A77E-60D3156E7806}"/>
          </ac:picMkLst>
        </pc:picChg>
      </pc:sldChg>
      <pc:sldChg chg="add del">
        <pc:chgData name="Devaki T" userId="7663f62a3a7cf265" providerId="LiveId" clId="{AA9F0F7F-0C4A-41D0-996C-99665EC06E26}" dt="2022-08-28T16:29:21.122" v="780" actId="2696"/>
        <pc:sldMkLst>
          <pc:docMk/>
          <pc:sldMk cId="3623300235" sldId="288"/>
        </pc:sldMkLst>
      </pc:sldChg>
      <pc:sldChg chg="addSp delSp modSp mod">
        <pc:chgData name="Devaki T" userId="7663f62a3a7cf265" providerId="LiveId" clId="{AA9F0F7F-0C4A-41D0-996C-99665EC06E26}" dt="2022-08-28T16:21:46.838" v="351" actId="1076"/>
        <pc:sldMkLst>
          <pc:docMk/>
          <pc:sldMk cId="2065584891" sldId="289"/>
        </pc:sldMkLst>
        <pc:spChg chg="add mod">
          <ac:chgData name="Devaki T" userId="7663f62a3a7cf265" providerId="LiveId" clId="{AA9F0F7F-0C4A-41D0-996C-99665EC06E26}" dt="2022-08-28T16:21:46.838" v="351" actId="1076"/>
          <ac:spMkLst>
            <pc:docMk/>
            <pc:sldMk cId="2065584891" sldId="289"/>
            <ac:spMk id="2" creationId="{2DCB7D57-ADF0-E78C-6872-C31A12BE0967}"/>
          </ac:spMkLst>
        </pc:spChg>
        <pc:picChg chg="del">
          <ac:chgData name="Devaki T" userId="7663f62a3a7cf265" providerId="LiveId" clId="{AA9F0F7F-0C4A-41D0-996C-99665EC06E26}" dt="2022-08-28T16:21:29.742" v="349" actId="478"/>
          <ac:picMkLst>
            <pc:docMk/>
            <pc:sldMk cId="2065584891" sldId="289"/>
            <ac:picMk id="4" creationId="{094AA168-8FC4-0BFA-2AB2-F06A74F34D05}"/>
          </ac:picMkLst>
        </pc:picChg>
      </pc:sldChg>
      <pc:sldChg chg="addSp delSp modSp add mod ord modAnim modNotesTx">
        <pc:chgData name="Devaki T" userId="7663f62a3a7cf265" providerId="LiveId" clId="{AA9F0F7F-0C4A-41D0-996C-99665EC06E26}" dt="2022-09-13T15:22:49.902" v="1859"/>
        <pc:sldMkLst>
          <pc:docMk/>
          <pc:sldMk cId="2964242213" sldId="290"/>
        </pc:sldMkLst>
        <pc:spChg chg="mod">
          <ac:chgData name="Devaki T" userId="7663f62a3a7cf265" providerId="LiveId" clId="{AA9F0F7F-0C4A-41D0-996C-99665EC06E26}" dt="2022-09-13T12:04:55.544" v="1499" actId="20577"/>
          <ac:spMkLst>
            <pc:docMk/>
            <pc:sldMk cId="2964242213" sldId="290"/>
            <ac:spMk id="2" creationId="{483587A2-6E9A-3CF0-9495-6DC5DBE73D56}"/>
          </ac:spMkLst>
        </pc:spChg>
        <pc:spChg chg="mod">
          <ac:chgData name="Devaki T" userId="7663f62a3a7cf265" providerId="LiveId" clId="{AA9F0F7F-0C4A-41D0-996C-99665EC06E26}" dt="2022-09-13T12:06:40.076" v="1510" actId="20577"/>
          <ac:spMkLst>
            <pc:docMk/>
            <pc:sldMk cId="2964242213" sldId="290"/>
            <ac:spMk id="3" creationId="{FC35CD9C-11D0-AF02-5911-11BC6D150630}"/>
          </ac:spMkLst>
        </pc:spChg>
        <pc:picChg chg="add del mod modCrop">
          <ac:chgData name="Devaki T" userId="7663f62a3a7cf265" providerId="LiveId" clId="{AA9F0F7F-0C4A-41D0-996C-99665EC06E26}" dt="2022-09-13T12:06:35.077" v="1509" actId="478"/>
          <ac:picMkLst>
            <pc:docMk/>
            <pc:sldMk cId="2964242213" sldId="290"/>
            <ac:picMk id="5" creationId="{397B4D53-6284-48E7-CC56-2849439EC485}"/>
          </ac:picMkLst>
        </pc:picChg>
        <pc:picChg chg="add mod">
          <ac:chgData name="Devaki T" userId="7663f62a3a7cf265" providerId="LiveId" clId="{AA9F0F7F-0C4A-41D0-996C-99665EC06E26}" dt="2022-09-13T12:06:00.687" v="1503"/>
          <ac:picMkLst>
            <pc:docMk/>
            <pc:sldMk cId="2964242213" sldId="290"/>
            <ac:picMk id="6" creationId="{0B6CAD74-BC01-979E-CF14-77CA9DDADD3C}"/>
          </ac:picMkLst>
        </pc:picChg>
        <pc:picChg chg="add mod">
          <ac:chgData name="Devaki T" userId="7663f62a3a7cf265" providerId="LiveId" clId="{AA9F0F7F-0C4A-41D0-996C-99665EC06E26}" dt="2022-09-13T12:07:05.593" v="1514"/>
          <ac:picMkLst>
            <pc:docMk/>
            <pc:sldMk cId="2964242213" sldId="290"/>
            <ac:picMk id="7" creationId="{B0DD33A3-AEA8-9686-D524-6F81D72397C5}"/>
          </ac:picMkLst>
        </pc:picChg>
      </pc:sldChg>
      <pc:sldChg chg="addSp delSp modSp add mod ord modNotesTx">
        <pc:chgData name="Devaki T" userId="7663f62a3a7cf265" providerId="LiveId" clId="{AA9F0F7F-0C4A-41D0-996C-99665EC06E26}" dt="2022-09-13T12:10:14.995" v="1544"/>
        <pc:sldMkLst>
          <pc:docMk/>
          <pc:sldMk cId="2482614401" sldId="291"/>
        </pc:sldMkLst>
        <pc:spChg chg="del">
          <ac:chgData name="Devaki T" userId="7663f62a3a7cf265" providerId="LiveId" clId="{AA9F0F7F-0C4A-41D0-996C-99665EC06E26}" dt="2022-08-28T16:13:18.597" v="116"/>
          <ac:spMkLst>
            <pc:docMk/>
            <pc:sldMk cId="2482614401" sldId="291"/>
            <ac:spMk id="2" creationId="{483587A2-6E9A-3CF0-9495-6DC5DBE73D56}"/>
          </ac:spMkLst>
        </pc:spChg>
        <pc:spChg chg="mod">
          <ac:chgData name="Devaki T" userId="7663f62a3a7cf265" providerId="LiveId" clId="{AA9F0F7F-0C4A-41D0-996C-99665EC06E26}" dt="2022-08-28T16:12:54.302" v="114" actId="20577"/>
          <ac:spMkLst>
            <pc:docMk/>
            <pc:sldMk cId="2482614401" sldId="291"/>
            <ac:spMk id="3" creationId="{FC35CD9C-11D0-AF02-5911-11BC6D150630}"/>
          </ac:spMkLst>
        </pc:spChg>
        <pc:spChg chg="add del mod">
          <ac:chgData name="Devaki T" userId="7663f62a3a7cf265" providerId="LiveId" clId="{AA9F0F7F-0C4A-41D0-996C-99665EC06E26}" dt="2022-09-13T12:07:57.983" v="1515" actId="478"/>
          <ac:spMkLst>
            <pc:docMk/>
            <pc:sldMk cId="2482614401" sldId="291"/>
            <ac:spMk id="4" creationId="{6C043699-A37F-F64A-3BB8-DA4DB8689B85}"/>
          </ac:spMkLst>
        </pc:spChg>
        <pc:picChg chg="add del mod modCrop">
          <ac:chgData name="Devaki T" userId="7663f62a3a7cf265" providerId="LiveId" clId="{AA9F0F7F-0C4A-41D0-996C-99665EC06E26}" dt="2022-09-13T12:08:46.821" v="1521" actId="21"/>
          <ac:picMkLst>
            <pc:docMk/>
            <pc:sldMk cId="2482614401" sldId="291"/>
            <ac:picMk id="5" creationId="{A4C2E5BF-1823-9BEC-7B77-80C11857C47F}"/>
          </ac:picMkLst>
        </pc:picChg>
        <pc:picChg chg="add mod">
          <ac:chgData name="Devaki T" userId="7663f62a3a7cf265" providerId="LiveId" clId="{AA9F0F7F-0C4A-41D0-996C-99665EC06E26}" dt="2022-09-13T12:10:07.279" v="1542" actId="1037"/>
          <ac:picMkLst>
            <pc:docMk/>
            <pc:sldMk cId="2482614401" sldId="291"/>
            <ac:picMk id="6" creationId="{921CFDFD-8C5C-C27D-1A36-6789F65650D3}"/>
          </ac:picMkLst>
        </pc:picChg>
      </pc:sldChg>
      <pc:sldChg chg="modSp add mod ord modNotesTx">
        <pc:chgData name="Devaki T" userId="7663f62a3a7cf265" providerId="LiveId" clId="{AA9F0F7F-0C4A-41D0-996C-99665EC06E26}" dt="2022-09-13T15:17:25.073" v="1698" actId="20577"/>
        <pc:sldMkLst>
          <pc:docMk/>
          <pc:sldMk cId="1934385860" sldId="292"/>
        </pc:sldMkLst>
        <pc:spChg chg="mod">
          <ac:chgData name="Devaki T" userId="7663f62a3a7cf265" providerId="LiveId" clId="{AA9F0F7F-0C4A-41D0-996C-99665EC06E26}" dt="2022-09-13T15:17:25.073" v="1698" actId="20577"/>
          <ac:spMkLst>
            <pc:docMk/>
            <pc:sldMk cId="1934385860" sldId="292"/>
            <ac:spMk id="2" creationId="{00000000-0000-0000-0000-000000000000}"/>
          </ac:spMkLst>
        </pc:spChg>
        <pc:spChg chg="mod">
          <ac:chgData name="Devaki T" userId="7663f62a3a7cf265" providerId="LiveId" clId="{AA9F0F7F-0C4A-41D0-996C-99665EC06E26}" dt="2022-09-13T15:15:30.301" v="1626" actId="20577"/>
          <ac:spMkLst>
            <pc:docMk/>
            <pc:sldMk cId="1934385860" sldId="292"/>
            <ac:spMk id="3" creationId="{00000000-0000-0000-0000-000000000000}"/>
          </ac:spMkLst>
        </pc:spChg>
      </pc:sldChg>
      <pc:sldChg chg="modSp mod modNotesTx">
        <pc:chgData name="Devaki T" userId="7663f62a3a7cf265" providerId="LiveId" clId="{AA9F0F7F-0C4A-41D0-996C-99665EC06E26}" dt="2022-08-28T17:21:38.983" v="1459" actId="20577"/>
        <pc:sldMkLst>
          <pc:docMk/>
          <pc:sldMk cId="3185471508" sldId="293"/>
        </pc:sldMkLst>
        <pc:spChg chg="mod">
          <ac:chgData name="Devaki T" userId="7663f62a3a7cf265" providerId="LiveId" clId="{AA9F0F7F-0C4A-41D0-996C-99665EC06E26}" dt="2022-08-28T17:15:57.114" v="1374" actId="207"/>
          <ac:spMkLst>
            <pc:docMk/>
            <pc:sldMk cId="3185471508" sldId="293"/>
            <ac:spMk id="3" creationId="{CADD674A-542E-4151-8C2D-168CD7EC46A7}"/>
          </ac:spMkLst>
        </pc:spChg>
        <pc:spChg chg="mod">
          <ac:chgData name="Devaki T" userId="7663f62a3a7cf265" providerId="LiveId" clId="{AA9F0F7F-0C4A-41D0-996C-99665EC06E26}" dt="2022-08-28T17:18:07.793" v="1377" actId="20577"/>
          <ac:spMkLst>
            <pc:docMk/>
            <pc:sldMk cId="3185471508" sldId="293"/>
            <ac:spMk id="6" creationId="{966644F5-AB78-4708-B075-5960E26734E7}"/>
          </ac:spMkLst>
        </pc:spChg>
        <pc:graphicFrameChg chg="mod">
          <ac:chgData name="Devaki T" userId="7663f62a3a7cf265" providerId="LiveId" clId="{AA9F0F7F-0C4A-41D0-996C-99665EC06E26}" dt="2022-08-28T17:21:38.983" v="1459" actId="20577"/>
          <ac:graphicFrameMkLst>
            <pc:docMk/>
            <pc:sldMk cId="3185471508" sldId="293"/>
            <ac:graphicFrameMk id="8" creationId="{56BDA04A-822E-4528-8122-42A6FFFE7F01}"/>
          </ac:graphicFrameMkLst>
        </pc:graphicFrameChg>
      </pc:sldChg>
      <pc:sldChg chg="add del modNotesTx">
        <pc:chgData name="Devaki T" userId="7663f62a3a7cf265" providerId="LiveId" clId="{AA9F0F7F-0C4A-41D0-996C-99665EC06E26}" dt="2022-08-28T16:50:18.409" v="970" actId="2696"/>
        <pc:sldMkLst>
          <pc:docMk/>
          <pc:sldMk cId="3333420479" sldId="294"/>
        </pc:sldMkLst>
      </pc:sldChg>
      <pc:sldChg chg="modSp mod">
        <pc:chgData name="Devaki T" userId="7663f62a3a7cf265" providerId="LiveId" clId="{AA9F0F7F-0C4A-41D0-996C-99665EC06E26}" dt="2022-08-28T17:27:15.067" v="1466" actId="207"/>
        <pc:sldMkLst>
          <pc:docMk/>
          <pc:sldMk cId="1537681492" sldId="295"/>
        </pc:sldMkLst>
        <pc:spChg chg="mod">
          <ac:chgData name="Devaki T" userId="7663f62a3a7cf265" providerId="LiveId" clId="{AA9F0F7F-0C4A-41D0-996C-99665EC06E26}" dt="2022-08-28T17:27:15.067" v="1466" actId="207"/>
          <ac:spMkLst>
            <pc:docMk/>
            <pc:sldMk cId="1537681492" sldId="295"/>
            <ac:spMk id="13" creationId="{00000000-0000-0000-0000-000000000000}"/>
          </ac:spMkLst>
        </pc:spChg>
      </pc:sldChg>
      <pc:sldChg chg="modSp add del mod ord modNotesTx">
        <pc:chgData name="Devaki T" userId="7663f62a3a7cf265" providerId="LiveId" clId="{AA9F0F7F-0C4A-41D0-996C-99665EC06E26}" dt="2022-09-13T16:05:23.255" v="2067" actId="2696"/>
        <pc:sldMkLst>
          <pc:docMk/>
          <pc:sldMk cId="684583433" sldId="296"/>
        </pc:sldMkLst>
        <pc:spChg chg="mod">
          <ac:chgData name="Devaki T" userId="7663f62a3a7cf265" providerId="LiveId" clId="{AA9F0F7F-0C4A-41D0-996C-99665EC06E26}" dt="2022-08-28T16:56:26.695" v="1065" actId="20577"/>
          <ac:spMkLst>
            <pc:docMk/>
            <pc:sldMk cId="684583433" sldId="296"/>
            <ac:spMk id="2" creationId="{00000000-0000-0000-0000-000000000000}"/>
          </ac:spMkLst>
        </pc:spChg>
        <pc:spChg chg="mod">
          <ac:chgData name="Devaki T" userId="7663f62a3a7cf265" providerId="LiveId" clId="{AA9F0F7F-0C4A-41D0-996C-99665EC06E26}" dt="2022-09-13T13:04:06.950" v="1558" actId="13926"/>
          <ac:spMkLst>
            <pc:docMk/>
            <pc:sldMk cId="684583433" sldId="296"/>
            <ac:spMk id="13" creationId="{00000000-0000-0000-0000-000000000000}"/>
          </ac:spMkLst>
        </pc:spChg>
      </pc:sldChg>
      <pc:sldChg chg="new del">
        <pc:chgData name="Devaki T" userId="7663f62a3a7cf265" providerId="LiveId" clId="{AA9F0F7F-0C4A-41D0-996C-99665EC06E26}" dt="2022-09-13T12:01:27.076" v="1485" actId="680"/>
        <pc:sldMkLst>
          <pc:docMk/>
          <pc:sldMk cId="2126162757" sldId="298"/>
        </pc:sldMkLst>
      </pc:sldChg>
      <pc:sldChg chg="addSp delSp modSp add mod">
        <pc:chgData name="Devaki T" userId="7663f62a3a7cf265" providerId="LiveId" clId="{AA9F0F7F-0C4A-41D0-996C-99665EC06E26}" dt="2022-09-13T12:09:28.848" v="1530" actId="21"/>
        <pc:sldMkLst>
          <pc:docMk/>
          <pc:sldMk cId="2555998625" sldId="298"/>
        </pc:sldMkLst>
        <pc:spChg chg="del">
          <ac:chgData name="Devaki T" userId="7663f62a3a7cf265" providerId="LiveId" clId="{AA9F0F7F-0C4A-41D0-996C-99665EC06E26}" dt="2022-09-13T12:06:17.073" v="1506" actId="478"/>
          <ac:spMkLst>
            <pc:docMk/>
            <pc:sldMk cId="2555998625" sldId="298"/>
            <ac:spMk id="2" creationId="{483587A2-6E9A-3CF0-9495-6DC5DBE73D56}"/>
          </ac:spMkLst>
        </pc:spChg>
        <pc:picChg chg="add del mod modCrop">
          <ac:chgData name="Devaki T" userId="7663f62a3a7cf265" providerId="LiveId" clId="{AA9F0F7F-0C4A-41D0-996C-99665EC06E26}" dt="2022-09-13T12:09:28.848" v="1530" actId="21"/>
          <ac:picMkLst>
            <pc:docMk/>
            <pc:sldMk cId="2555998625" sldId="298"/>
            <ac:picMk id="4" creationId="{8645C496-F167-7534-E929-9511A5E59FA9}"/>
          </ac:picMkLst>
        </pc:picChg>
      </pc:sldChg>
      <pc:sldChg chg="addSp modSp add ord modAnim modNotesTx">
        <pc:chgData name="Devaki T" userId="7663f62a3a7cf265" providerId="LiveId" clId="{AA9F0F7F-0C4A-41D0-996C-99665EC06E26}" dt="2022-09-13T15:23:01.211" v="1860"/>
        <pc:sldMkLst>
          <pc:docMk/>
          <pc:sldMk cId="3834982451" sldId="299"/>
        </pc:sldMkLst>
        <pc:picChg chg="add mod">
          <ac:chgData name="Devaki T" userId="7663f62a3a7cf265" providerId="LiveId" clId="{AA9F0F7F-0C4A-41D0-996C-99665EC06E26}" dt="2022-09-13T12:10:35.262" v="1545"/>
          <ac:picMkLst>
            <pc:docMk/>
            <pc:sldMk cId="3834982451" sldId="299"/>
            <ac:picMk id="4" creationId="{07854C97-C9C9-ED10-5A8F-0AE016D4185E}"/>
          </ac:picMkLst>
        </pc:picChg>
      </pc:sldChg>
      <pc:sldChg chg="addSp delSp modSp add mod delAnim modAnim modNotesTx">
        <pc:chgData name="Devaki T" userId="7663f62a3a7cf265" providerId="LiveId" clId="{AA9F0F7F-0C4A-41D0-996C-99665EC06E26}" dt="2022-09-13T16:39:51.217" v="2226" actId="20577"/>
        <pc:sldMkLst>
          <pc:docMk/>
          <pc:sldMk cId="1602078421" sldId="300"/>
        </pc:sldMkLst>
        <pc:spChg chg="mod">
          <ac:chgData name="Devaki T" userId="7663f62a3a7cf265" providerId="LiveId" clId="{AA9F0F7F-0C4A-41D0-996C-99665EC06E26}" dt="2022-09-13T15:52:12.317" v="1902" actId="207"/>
          <ac:spMkLst>
            <pc:docMk/>
            <pc:sldMk cId="1602078421" sldId="300"/>
            <ac:spMk id="4" creationId="{7E249B0E-E95E-D15B-D481-999B0C349E59}"/>
          </ac:spMkLst>
        </pc:spChg>
        <pc:spChg chg="mod">
          <ac:chgData name="Devaki T" userId="7663f62a3a7cf265" providerId="LiveId" clId="{AA9F0F7F-0C4A-41D0-996C-99665EC06E26}" dt="2022-09-13T16:39:51.217" v="2226" actId="20577"/>
          <ac:spMkLst>
            <pc:docMk/>
            <pc:sldMk cId="1602078421" sldId="300"/>
            <ac:spMk id="5" creationId="{3899415A-3AF4-6A9C-1BD4-2C35E4347087}"/>
          </ac:spMkLst>
        </pc:spChg>
        <pc:spChg chg="add mod ord">
          <ac:chgData name="Devaki T" userId="7663f62a3a7cf265" providerId="LiveId" clId="{AA9F0F7F-0C4A-41D0-996C-99665EC06E26}" dt="2022-09-13T16:17:12.416" v="2207" actId="207"/>
          <ac:spMkLst>
            <pc:docMk/>
            <pc:sldMk cId="1602078421" sldId="300"/>
            <ac:spMk id="6" creationId="{B8867049-DDEE-9E6C-73EB-2AFFD125C2AC}"/>
          </ac:spMkLst>
        </pc:spChg>
        <pc:spChg chg="add mod">
          <ac:chgData name="Devaki T" userId="7663f62a3a7cf265" providerId="LiveId" clId="{AA9F0F7F-0C4A-41D0-996C-99665EC06E26}" dt="2022-09-13T16:16:22.014" v="2204" actId="1038"/>
          <ac:spMkLst>
            <pc:docMk/>
            <pc:sldMk cId="1602078421" sldId="300"/>
            <ac:spMk id="7" creationId="{EEAA6047-E106-B699-EDCA-CE762453FD32}"/>
          </ac:spMkLst>
        </pc:spChg>
        <pc:spChg chg="mod">
          <ac:chgData name="Devaki T" userId="7663f62a3a7cf265" providerId="LiveId" clId="{AA9F0F7F-0C4A-41D0-996C-99665EC06E26}" dt="2022-09-13T16:14:27.038" v="2175" actId="1038"/>
          <ac:spMkLst>
            <pc:docMk/>
            <pc:sldMk cId="1602078421" sldId="300"/>
            <ac:spMk id="13" creationId="{00000000-0000-0000-0000-000000000000}"/>
          </ac:spMkLst>
        </pc:spChg>
        <pc:grpChg chg="add mod">
          <ac:chgData name="Devaki T" userId="7663f62a3a7cf265" providerId="LiveId" clId="{AA9F0F7F-0C4A-41D0-996C-99665EC06E26}" dt="2022-09-13T16:18:41.898" v="2208" actId="1076"/>
          <ac:grpSpMkLst>
            <pc:docMk/>
            <pc:sldMk cId="1602078421" sldId="300"/>
            <ac:grpSpMk id="3" creationId="{5C312D50-1BBD-04A3-B791-51B1DCB628AD}"/>
          </ac:grpSpMkLst>
        </pc:grpChg>
        <pc:picChg chg="add del mod">
          <ac:chgData name="Devaki T" userId="7663f62a3a7cf265" providerId="LiveId" clId="{AA9F0F7F-0C4A-41D0-996C-99665EC06E26}" dt="2022-09-13T16:21:36.981" v="2214" actId="478"/>
          <ac:picMkLst>
            <pc:docMk/>
            <pc:sldMk cId="1602078421" sldId="300"/>
            <ac:picMk id="8" creationId="{97DEDADA-3B66-58DC-47AF-63EA8C8A9B8C}"/>
          </ac:picMkLst>
        </pc:picChg>
      </pc:sldChg>
      <pc:sldChg chg="del">
        <pc:chgData name="Devaki T" userId="7663f62a3a7cf265" providerId="LiveId" clId="{AA9F0F7F-0C4A-41D0-996C-99665EC06E26}" dt="2022-09-13T15:17:35.134" v="1700" actId="2696"/>
        <pc:sldMkLst>
          <pc:docMk/>
          <pc:sldMk cId="659878859" sldId="301"/>
        </pc:sldMkLst>
      </pc:sldChg>
      <pc:sldChg chg="modSp add mod ord">
        <pc:chgData name="Devaki T" userId="7663f62a3a7cf265" providerId="LiveId" clId="{AA9F0F7F-0C4A-41D0-996C-99665EC06E26}" dt="2022-09-13T15:20:00.686" v="1858" actId="20577"/>
        <pc:sldMkLst>
          <pc:docMk/>
          <pc:sldMk cId="1750617628" sldId="302"/>
        </pc:sldMkLst>
        <pc:spChg chg="mod">
          <ac:chgData name="Devaki T" userId="7663f62a3a7cf265" providerId="LiveId" clId="{AA9F0F7F-0C4A-41D0-996C-99665EC06E26}" dt="2022-09-13T15:20:00.686" v="1858" actId="20577"/>
          <ac:spMkLst>
            <pc:docMk/>
            <pc:sldMk cId="1750617628" sldId="302"/>
            <ac:spMk id="3" creationId="{00000000-0000-0000-0000-000000000000}"/>
          </ac:spMkLst>
        </pc:spChg>
      </pc:sldChg>
      <pc:sldChg chg="addSp delSp modSp new mod delAnim modAnim">
        <pc:chgData name="Devaki T" userId="7663f62a3a7cf265" providerId="LiveId" clId="{AA9F0F7F-0C4A-41D0-996C-99665EC06E26}" dt="2022-09-13T16:35:13.280" v="2224" actId="1076"/>
        <pc:sldMkLst>
          <pc:docMk/>
          <pc:sldMk cId="3530920887" sldId="303"/>
        </pc:sldMkLst>
        <pc:spChg chg="del">
          <ac:chgData name="Devaki T" userId="7663f62a3a7cf265" providerId="LiveId" clId="{AA9F0F7F-0C4A-41D0-996C-99665EC06E26}" dt="2022-09-13T16:21:47.371" v="2216" actId="478"/>
          <ac:spMkLst>
            <pc:docMk/>
            <pc:sldMk cId="3530920887" sldId="303"/>
            <ac:spMk id="2" creationId="{4191BDA9-23C4-BC23-8231-0EE3B4B82663}"/>
          </ac:spMkLst>
        </pc:spChg>
        <pc:spChg chg="del">
          <ac:chgData name="Devaki T" userId="7663f62a3a7cf265" providerId="LiveId" clId="{AA9F0F7F-0C4A-41D0-996C-99665EC06E26}" dt="2022-09-13T16:21:45.445" v="2215" actId="478"/>
          <ac:spMkLst>
            <pc:docMk/>
            <pc:sldMk cId="3530920887" sldId="303"/>
            <ac:spMk id="3" creationId="{95D95FF8-A4FA-04E1-0798-70B2BB1ACA03}"/>
          </ac:spMkLst>
        </pc:spChg>
        <pc:picChg chg="add del mod">
          <ac:chgData name="Devaki T" userId="7663f62a3a7cf265" providerId="LiveId" clId="{AA9F0F7F-0C4A-41D0-996C-99665EC06E26}" dt="2022-09-13T16:20:30.372" v="2211" actId="478"/>
          <ac:picMkLst>
            <pc:docMk/>
            <pc:sldMk cId="3530920887" sldId="303"/>
            <ac:picMk id="4" creationId="{3EA10950-FE81-3EC9-8B3C-02A348D0B6A0}"/>
          </ac:picMkLst>
        </pc:picChg>
        <pc:picChg chg="add mod">
          <ac:chgData name="Devaki T" userId="7663f62a3a7cf265" providerId="LiveId" clId="{AA9F0F7F-0C4A-41D0-996C-99665EC06E26}" dt="2022-09-13T16:35:13.280" v="2224" actId="1076"/>
          <ac:picMkLst>
            <pc:docMk/>
            <pc:sldMk cId="3530920887" sldId="303"/>
            <ac:picMk id="5" creationId="{E93265A8-1800-4372-DD8B-C05E443BBFD1}"/>
          </ac:picMkLst>
        </pc:picChg>
      </pc:sldChg>
    </pc:docChg>
  </pc:docChgLst>
  <pc:docChgLst>
    <pc:chgData name="Devaki T" userId="7663f62a3a7cf265" providerId="LiveId" clId="{87AD122F-9BA0-4ED8-BC86-DA865883BC5D}"/>
    <pc:docChg chg="undo redo custSel delSld modSld">
      <pc:chgData name="Devaki T" userId="7663f62a3a7cf265" providerId="LiveId" clId="{87AD122F-9BA0-4ED8-BC86-DA865883BC5D}" dt="2022-06-28T01:36:48.348" v="23" actId="1038"/>
      <pc:docMkLst>
        <pc:docMk/>
      </pc:docMkLst>
      <pc:sldChg chg="addSp delSp modSp mod">
        <pc:chgData name="Devaki T" userId="7663f62a3a7cf265" providerId="LiveId" clId="{87AD122F-9BA0-4ED8-BC86-DA865883BC5D}" dt="2022-06-28T01:36:48.348" v="23" actId="1038"/>
        <pc:sldMkLst>
          <pc:docMk/>
          <pc:sldMk cId="2943959838" sldId="265"/>
        </pc:sldMkLst>
        <pc:picChg chg="add mod">
          <ac:chgData name="Devaki T" userId="7663f62a3a7cf265" providerId="LiveId" clId="{87AD122F-9BA0-4ED8-BC86-DA865883BC5D}" dt="2022-06-28T01:36:48.348" v="23" actId="1038"/>
          <ac:picMkLst>
            <pc:docMk/>
            <pc:sldMk cId="2943959838" sldId="265"/>
            <ac:picMk id="3" creationId="{1C30FD56-AFEE-655A-71CE-572DCEA7F033}"/>
          </ac:picMkLst>
        </pc:picChg>
        <pc:picChg chg="del">
          <ac:chgData name="Devaki T" userId="7663f62a3a7cf265" providerId="LiveId" clId="{87AD122F-9BA0-4ED8-BC86-DA865883BC5D}" dt="2022-06-28T01:33:04.776" v="1" actId="478"/>
          <ac:picMkLst>
            <pc:docMk/>
            <pc:sldMk cId="2943959838" sldId="265"/>
            <ac:picMk id="6" creationId="{BDF66343-995A-FA20-9AE7-F740FD39C3D5}"/>
          </ac:picMkLst>
        </pc:picChg>
      </pc:sldChg>
      <pc:sldChg chg="del">
        <pc:chgData name="Devaki T" userId="7663f62a3a7cf265" providerId="LiveId" clId="{87AD122F-9BA0-4ED8-BC86-DA865883BC5D}" dt="2022-06-28T01:30:57.311" v="0"/>
        <pc:sldMkLst>
          <pc:docMk/>
          <pc:sldMk cId="3308148062" sldId="290"/>
        </pc:sldMkLst>
      </pc:sldChg>
    </pc:docChg>
  </pc:docChgLst>
  <pc:docChgLst>
    <pc:chgData name="Devaki Thavarajah" userId="33f7c0d2-3cf7-4091-87a2-4581d9e179c5" providerId="ADAL" clId="{29728760-0D19-484E-9295-A50CE36218C2}"/>
    <pc:docChg chg="undo custSel addSld delSld modSld sldOrd">
      <pc:chgData name="Devaki Thavarajah" userId="33f7c0d2-3cf7-4091-87a2-4581d9e179c5" providerId="ADAL" clId="{29728760-0D19-484E-9295-A50CE36218C2}" dt="2023-03-09T17:18:41.631" v="455" actId="20577"/>
      <pc:docMkLst>
        <pc:docMk/>
      </pc:docMkLst>
      <pc:sldChg chg="delCm modNotesTx">
        <pc:chgData name="Devaki Thavarajah" userId="33f7c0d2-3cf7-4091-87a2-4581d9e179c5" providerId="ADAL" clId="{29728760-0D19-484E-9295-A50CE36218C2}" dt="2023-03-09T17:17:11.797" v="454" actId="20577"/>
        <pc:sldMkLst>
          <pc:docMk/>
          <pc:sldMk cId="581032234" sldId="257"/>
        </pc:sldMkLst>
      </pc:sldChg>
      <pc:sldChg chg="modNotesTx">
        <pc:chgData name="Devaki Thavarajah" userId="33f7c0d2-3cf7-4091-87a2-4581d9e179c5" providerId="ADAL" clId="{29728760-0D19-484E-9295-A50CE36218C2}" dt="2023-03-09T14:58:32.088" v="264"/>
        <pc:sldMkLst>
          <pc:docMk/>
          <pc:sldMk cId="2774657300" sldId="270"/>
        </pc:sldMkLst>
      </pc:sldChg>
      <pc:sldChg chg="modSp mod">
        <pc:chgData name="Devaki Thavarajah" userId="33f7c0d2-3cf7-4091-87a2-4581d9e179c5" providerId="ADAL" clId="{29728760-0D19-484E-9295-A50CE36218C2}" dt="2023-03-08T21:37:13.543" v="94" actId="20577"/>
        <pc:sldMkLst>
          <pc:docMk/>
          <pc:sldMk cId="622540939" sldId="281"/>
        </pc:sldMkLst>
        <pc:spChg chg="mod">
          <ac:chgData name="Devaki Thavarajah" userId="33f7c0d2-3cf7-4091-87a2-4581d9e179c5" providerId="ADAL" clId="{29728760-0D19-484E-9295-A50CE36218C2}" dt="2023-03-08T21:37:13.543" v="94" actId="20577"/>
          <ac:spMkLst>
            <pc:docMk/>
            <pc:sldMk cId="622540939" sldId="281"/>
            <ac:spMk id="2" creationId="{465EF452-872A-BF56-3841-D26694A94146}"/>
          </ac:spMkLst>
        </pc:spChg>
      </pc:sldChg>
      <pc:sldChg chg="addSp delSp modSp del mod">
        <pc:chgData name="Devaki Thavarajah" userId="33f7c0d2-3cf7-4091-87a2-4581d9e179c5" providerId="ADAL" clId="{29728760-0D19-484E-9295-A50CE36218C2}" dt="2023-03-09T14:58:36.288" v="265" actId="2696"/>
        <pc:sldMkLst>
          <pc:docMk/>
          <pc:sldMk cId="3394498506" sldId="282"/>
        </pc:sldMkLst>
        <pc:spChg chg="add del mod">
          <ac:chgData name="Devaki Thavarajah" userId="33f7c0d2-3cf7-4091-87a2-4581d9e179c5" providerId="ADAL" clId="{29728760-0D19-484E-9295-A50CE36218C2}" dt="2023-03-08T22:12:53.383" v="179" actId="478"/>
          <ac:spMkLst>
            <pc:docMk/>
            <pc:sldMk cId="3394498506" sldId="282"/>
            <ac:spMk id="3" creationId="{FAC0F8B3-7020-0625-27C2-51737986B975}"/>
          </ac:spMkLst>
        </pc:spChg>
        <pc:spChg chg="add del mod">
          <ac:chgData name="Devaki Thavarajah" userId="33f7c0d2-3cf7-4091-87a2-4581d9e179c5" providerId="ADAL" clId="{29728760-0D19-484E-9295-A50CE36218C2}" dt="2023-03-08T22:13:01.212" v="184" actId="478"/>
          <ac:spMkLst>
            <pc:docMk/>
            <pc:sldMk cId="3394498506" sldId="282"/>
            <ac:spMk id="5" creationId="{80ADF2A9-5871-7DB9-4606-D8A96B2CFF68}"/>
          </ac:spMkLst>
        </pc:spChg>
        <pc:spChg chg="add del mod">
          <ac:chgData name="Devaki Thavarajah" userId="33f7c0d2-3cf7-4091-87a2-4581d9e179c5" providerId="ADAL" clId="{29728760-0D19-484E-9295-A50CE36218C2}" dt="2023-03-08T22:13:03.198" v="185" actId="478"/>
          <ac:spMkLst>
            <pc:docMk/>
            <pc:sldMk cId="3394498506" sldId="282"/>
            <ac:spMk id="7" creationId="{87E60023-D6AA-6E66-4A3B-786C2F73A33B}"/>
          </ac:spMkLst>
        </pc:spChg>
        <pc:spChg chg="mod">
          <ac:chgData name="Devaki Thavarajah" userId="33f7c0d2-3cf7-4091-87a2-4581d9e179c5" providerId="ADAL" clId="{29728760-0D19-484E-9295-A50CE36218C2}" dt="2023-03-08T22:12:45.178" v="177" actId="255"/>
          <ac:spMkLst>
            <pc:docMk/>
            <pc:sldMk cId="3394498506" sldId="282"/>
            <ac:spMk id="8" creationId="{F4133CE0-2158-103A-9816-FB122D8B3081}"/>
          </ac:spMkLst>
        </pc:spChg>
        <pc:spChg chg="del">
          <ac:chgData name="Devaki Thavarajah" userId="33f7c0d2-3cf7-4091-87a2-4581d9e179c5" providerId="ADAL" clId="{29728760-0D19-484E-9295-A50CE36218C2}" dt="2023-03-08T22:12:49.679" v="178" actId="478"/>
          <ac:spMkLst>
            <pc:docMk/>
            <pc:sldMk cId="3394498506" sldId="282"/>
            <ac:spMk id="9" creationId="{24007BD4-77C0-8E53-B48C-ED5066F8456D}"/>
          </ac:spMkLst>
        </pc:spChg>
        <pc:spChg chg="del">
          <ac:chgData name="Devaki Thavarajah" userId="33f7c0d2-3cf7-4091-87a2-4581d9e179c5" providerId="ADAL" clId="{29728760-0D19-484E-9295-A50CE36218C2}" dt="2023-03-08T22:12:58.769" v="182" actId="478"/>
          <ac:spMkLst>
            <pc:docMk/>
            <pc:sldMk cId="3394498506" sldId="282"/>
            <ac:spMk id="10" creationId="{BACA8EEC-5015-FF93-54D4-7C653320D4B8}"/>
          </ac:spMkLst>
        </pc:spChg>
        <pc:spChg chg="del">
          <ac:chgData name="Devaki Thavarajah" userId="33f7c0d2-3cf7-4091-87a2-4581d9e179c5" providerId="ADAL" clId="{29728760-0D19-484E-9295-A50CE36218C2}" dt="2023-03-08T22:13:04.880" v="186" actId="478"/>
          <ac:spMkLst>
            <pc:docMk/>
            <pc:sldMk cId="3394498506" sldId="282"/>
            <ac:spMk id="11" creationId="{82A72F33-D413-D39C-40E5-BBAB7E6589EF}"/>
          </ac:spMkLst>
        </pc:spChg>
        <pc:spChg chg="del">
          <ac:chgData name="Devaki Thavarajah" userId="33f7c0d2-3cf7-4091-87a2-4581d9e179c5" providerId="ADAL" clId="{29728760-0D19-484E-9295-A50CE36218C2}" dt="2023-03-08T22:12:56.967" v="181" actId="478"/>
          <ac:spMkLst>
            <pc:docMk/>
            <pc:sldMk cId="3394498506" sldId="282"/>
            <ac:spMk id="12" creationId="{F51DA70E-AFEC-2797-7027-58C1FBF538E7}"/>
          </ac:spMkLst>
        </pc:spChg>
        <pc:spChg chg="del">
          <ac:chgData name="Devaki Thavarajah" userId="33f7c0d2-3cf7-4091-87a2-4581d9e179c5" providerId="ADAL" clId="{29728760-0D19-484E-9295-A50CE36218C2}" dt="2023-03-08T22:13:08.679" v="188" actId="478"/>
          <ac:spMkLst>
            <pc:docMk/>
            <pc:sldMk cId="3394498506" sldId="282"/>
            <ac:spMk id="13" creationId="{50D3FC54-1879-2559-F944-23D009A1130F}"/>
          </ac:spMkLst>
        </pc:spChg>
        <pc:spChg chg="del">
          <ac:chgData name="Devaki Thavarajah" userId="33f7c0d2-3cf7-4091-87a2-4581d9e179c5" providerId="ADAL" clId="{29728760-0D19-484E-9295-A50CE36218C2}" dt="2023-03-08T22:13:07.331" v="187" actId="478"/>
          <ac:spMkLst>
            <pc:docMk/>
            <pc:sldMk cId="3394498506" sldId="282"/>
            <ac:spMk id="14" creationId="{747D1CC9-A4B6-A022-7982-3DF8FB53F561}"/>
          </ac:spMkLst>
        </pc:spChg>
        <pc:spChg chg="del">
          <ac:chgData name="Devaki Thavarajah" userId="33f7c0d2-3cf7-4091-87a2-4581d9e179c5" providerId="ADAL" clId="{29728760-0D19-484E-9295-A50CE36218C2}" dt="2023-03-08T22:12:55.525" v="180" actId="478"/>
          <ac:spMkLst>
            <pc:docMk/>
            <pc:sldMk cId="3394498506" sldId="282"/>
            <ac:spMk id="15" creationId="{394B3430-12AC-3953-812E-B3FD49563916}"/>
          </ac:spMkLst>
        </pc:spChg>
        <pc:spChg chg="add del mod">
          <ac:chgData name="Devaki Thavarajah" userId="33f7c0d2-3cf7-4091-87a2-4581d9e179c5" providerId="ADAL" clId="{29728760-0D19-484E-9295-A50CE36218C2}" dt="2023-03-08T22:13:10.440" v="189" actId="478"/>
          <ac:spMkLst>
            <pc:docMk/>
            <pc:sldMk cId="3394498506" sldId="282"/>
            <ac:spMk id="17" creationId="{AF022090-CD37-75DD-8897-291AC8EBE970}"/>
          </ac:spMkLst>
        </pc:spChg>
        <pc:spChg chg="add mod">
          <ac:chgData name="Devaki Thavarajah" userId="33f7c0d2-3cf7-4091-87a2-4581d9e179c5" providerId="ADAL" clId="{29728760-0D19-484E-9295-A50CE36218C2}" dt="2023-03-08T22:15:13.490" v="205" actId="1038"/>
          <ac:spMkLst>
            <pc:docMk/>
            <pc:sldMk cId="3394498506" sldId="282"/>
            <ac:spMk id="18" creationId="{5237BC7C-440B-B838-05BE-ECA9C454E699}"/>
          </ac:spMkLst>
        </pc:spChg>
        <pc:spChg chg="add mod">
          <ac:chgData name="Devaki Thavarajah" userId="33f7c0d2-3cf7-4091-87a2-4581d9e179c5" providerId="ADAL" clId="{29728760-0D19-484E-9295-A50CE36218C2}" dt="2023-03-08T22:15:22.195" v="212" actId="1037"/>
          <ac:spMkLst>
            <pc:docMk/>
            <pc:sldMk cId="3394498506" sldId="282"/>
            <ac:spMk id="19" creationId="{286B86E8-9F1E-615C-F785-028CE82B390A}"/>
          </ac:spMkLst>
        </pc:spChg>
      </pc:sldChg>
      <pc:sldChg chg="modNotesTx">
        <pc:chgData name="Devaki Thavarajah" userId="33f7c0d2-3cf7-4091-87a2-4581d9e179c5" providerId="ADAL" clId="{29728760-0D19-484E-9295-A50CE36218C2}" dt="2023-03-09T17:18:41.631" v="455" actId="20577"/>
        <pc:sldMkLst>
          <pc:docMk/>
          <pc:sldMk cId="2482614401" sldId="291"/>
        </pc:sldMkLst>
      </pc:sldChg>
      <pc:sldChg chg="modSp mod">
        <pc:chgData name="Devaki Thavarajah" userId="33f7c0d2-3cf7-4091-87a2-4581d9e179c5" providerId="ADAL" clId="{29728760-0D19-484E-9295-A50CE36218C2}" dt="2023-03-09T15:01:27.592" v="272"/>
        <pc:sldMkLst>
          <pc:docMk/>
          <pc:sldMk cId="1934385860" sldId="292"/>
        </pc:sldMkLst>
        <pc:spChg chg="mod">
          <ac:chgData name="Devaki Thavarajah" userId="33f7c0d2-3cf7-4091-87a2-4581d9e179c5" providerId="ADAL" clId="{29728760-0D19-484E-9295-A50CE36218C2}" dt="2023-03-09T15:01:27.592" v="272"/>
          <ac:spMkLst>
            <pc:docMk/>
            <pc:sldMk cId="1934385860" sldId="292"/>
            <ac:spMk id="2" creationId="{00000000-0000-0000-0000-000000000000}"/>
          </ac:spMkLst>
        </pc:spChg>
      </pc:sldChg>
      <pc:sldChg chg="modNotesTx">
        <pc:chgData name="Devaki Thavarajah" userId="33f7c0d2-3cf7-4091-87a2-4581d9e179c5" providerId="ADAL" clId="{29728760-0D19-484E-9295-A50CE36218C2}" dt="2023-03-09T17:07:07.360" v="407" actId="20577"/>
        <pc:sldMkLst>
          <pc:docMk/>
          <pc:sldMk cId="3185471508" sldId="293"/>
        </pc:sldMkLst>
      </pc:sldChg>
      <pc:sldChg chg="del">
        <pc:chgData name="Devaki Thavarajah" userId="33f7c0d2-3cf7-4091-87a2-4581d9e179c5" providerId="ADAL" clId="{29728760-0D19-484E-9295-A50CE36218C2}" dt="2023-03-09T15:17:42.637" v="315" actId="2696"/>
        <pc:sldMkLst>
          <pc:docMk/>
          <pc:sldMk cId="1750617628" sldId="302"/>
        </pc:sldMkLst>
      </pc:sldChg>
      <pc:sldChg chg="modSp mod modNotesTx">
        <pc:chgData name="Devaki Thavarajah" userId="33f7c0d2-3cf7-4091-87a2-4581d9e179c5" providerId="ADAL" clId="{29728760-0D19-484E-9295-A50CE36218C2}" dt="2023-03-09T15:17:29.360" v="314"/>
        <pc:sldMkLst>
          <pc:docMk/>
          <pc:sldMk cId="1164483991" sldId="304"/>
        </pc:sldMkLst>
        <pc:spChg chg="mod">
          <ac:chgData name="Devaki Thavarajah" userId="33f7c0d2-3cf7-4091-87a2-4581d9e179c5" providerId="ADAL" clId="{29728760-0D19-484E-9295-A50CE36218C2}" dt="2023-03-09T15:01:15.275" v="271" actId="20577"/>
          <ac:spMkLst>
            <pc:docMk/>
            <pc:sldMk cId="1164483991" sldId="304"/>
            <ac:spMk id="2" creationId="{00000000-0000-0000-0000-000000000000}"/>
          </ac:spMkLst>
        </pc:spChg>
      </pc:sldChg>
      <pc:sldChg chg="modSp mod">
        <pc:chgData name="Devaki Thavarajah" userId="33f7c0d2-3cf7-4091-87a2-4581d9e179c5" providerId="ADAL" clId="{29728760-0D19-484E-9295-A50CE36218C2}" dt="2023-03-09T15:02:01.234" v="277"/>
        <pc:sldMkLst>
          <pc:docMk/>
          <pc:sldMk cId="3999309313" sldId="305"/>
        </pc:sldMkLst>
        <pc:spChg chg="mod">
          <ac:chgData name="Devaki Thavarajah" userId="33f7c0d2-3cf7-4091-87a2-4581d9e179c5" providerId="ADAL" clId="{29728760-0D19-484E-9295-A50CE36218C2}" dt="2023-03-09T15:02:01.234" v="277"/>
          <ac:spMkLst>
            <pc:docMk/>
            <pc:sldMk cId="3999309313" sldId="305"/>
            <ac:spMk id="2" creationId="{00000000-0000-0000-0000-000000000000}"/>
          </ac:spMkLst>
        </pc:spChg>
      </pc:sldChg>
      <pc:sldChg chg="modSp mod">
        <pc:chgData name="Devaki Thavarajah" userId="33f7c0d2-3cf7-4091-87a2-4581d9e179c5" providerId="ADAL" clId="{29728760-0D19-484E-9295-A50CE36218C2}" dt="2023-03-09T15:01:54.690" v="274"/>
        <pc:sldMkLst>
          <pc:docMk/>
          <pc:sldMk cId="1668425917" sldId="306"/>
        </pc:sldMkLst>
        <pc:spChg chg="mod">
          <ac:chgData name="Devaki Thavarajah" userId="33f7c0d2-3cf7-4091-87a2-4581d9e179c5" providerId="ADAL" clId="{29728760-0D19-484E-9295-A50CE36218C2}" dt="2023-03-09T15:01:54.690" v="274"/>
          <ac:spMkLst>
            <pc:docMk/>
            <pc:sldMk cId="1668425917" sldId="306"/>
            <ac:spMk id="2" creationId="{00000000-0000-0000-0000-000000000000}"/>
          </ac:spMkLst>
        </pc:spChg>
      </pc:sldChg>
      <pc:sldChg chg="modSp mod">
        <pc:chgData name="Devaki Thavarajah" userId="33f7c0d2-3cf7-4091-87a2-4581d9e179c5" providerId="ADAL" clId="{29728760-0D19-484E-9295-A50CE36218C2}" dt="2023-03-09T15:01:33.913" v="273"/>
        <pc:sldMkLst>
          <pc:docMk/>
          <pc:sldMk cId="1575272370" sldId="307"/>
        </pc:sldMkLst>
        <pc:spChg chg="mod">
          <ac:chgData name="Devaki Thavarajah" userId="33f7c0d2-3cf7-4091-87a2-4581d9e179c5" providerId="ADAL" clId="{29728760-0D19-484E-9295-A50CE36218C2}" dt="2023-03-09T15:01:33.913" v="273"/>
          <ac:spMkLst>
            <pc:docMk/>
            <pc:sldMk cId="1575272370" sldId="307"/>
            <ac:spMk id="2" creationId="{00000000-0000-0000-0000-000000000000}"/>
          </ac:spMkLst>
        </pc:spChg>
      </pc:sldChg>
      <pc:sldChg chg="modSp mod">
        <pc:chgData name="Devaki Thavarajah" userId="33f7c0d2-3cf7-4091-87a2-4581d9e179c5" providerId="ADAL" clId="{29728760-0D19-484E-9295-A50CE36218C2}" dt="2023-03-09T15:02:07.223" v="278"/>
        <pc:sldMkLst>
          <pc:docMk/>
          <pc:sldMk cId="334441059" sldId="308"/>
        </pc:sldMkLst>
        <pc:spChg chg="mod">
          <ac:chgData name="Devaki Thavarajah" userId="33f7c0d2-3cf7-4091-87a2-4581d9e179c5" providerId="ADAL" clId="{29728760-0D19-484E-9295-A50CE36218C2}" dt="2023-03-09T15:02:07.223" v="278"/>
          <ac:spMkLst>
            <pc:docMk/>
            <pc:sldMk cId="334441059" sldId="308"/>
            <ac:spMk id="2" creationId="{00000000-0000-0000-0000-000000000000}"/>
          </ac:spMkLst>
        </pc:spChg>
      </pc:sldChg>
      <pc:sldChg chg="del">
        <pc:chgData name="Devaki Thavarajah" userId="33f7c0d2-3cf7-4091-87a2-4581d9e179c5" providerId="ADAL" clId="{29728760-0D19-484E-9295-A50CE36218C2}" dt="2023-03-09T15:16:54.789" v="311" actId="2696"/>
        <pc:sldMkLst>
          <pc:docMk/>
          <pc:sldMk cId="2529243901" sldId="309"/>
        </pc:sldMkLst>
      </pc:sldChg>
      <pc:sldChg chg="modNotesTx">
        <pc:chgData name="Devaki Thavarajah" userId="33f7c0d2-3cf7-4091-87a2-4581d9e179c5" providerId="ADAL" clId="{29728760-0D19-484E-9295-A50CE36218C2}" dt="2023-03-09T17:15:56.259" v="409" actId="5793"/>
        <pc:sldMkLst>
          <pc:docMk/>
          <pc:sldMk cId="3625035167" sldId="340"/>
        </pc:sldMkLst>
      </pc:sldChg>
      <pc:sldChg chg="modSp add del mod modNotesTx">
        <pc:chgData name="Devaki Thavarajah" userId="33f7c0d2-3cf7-4091-87a2-4581d9e179c5" providerId="ADAL" clId="{29728760-0D19-484E-9295-A50CE36218C2}" dt="2023-03-09T15:05:42.812" v="283" actId="2696"/>
        <pc:sldMkLst>
          <pc:docMk/>
          <pc:sldMk cId="2841888907" sldId="366"/>
        </pc:sldMkLst>
        <pc:spChg chg="mod">
          <ac:chgData name="Devaki Thavarajah" userId="33f7c0d2-3cf7-4091-87a2-4581d9e179c5" providerId="ADAL" clId="{29728760-0D19-484E-9295-A50CE36218C2}" dt="2023-03-08T21:43:50.783" v="100" actId="20577"/>
          <ac:spMkLst>
            <pc:docMk/>
            <pc:sldMk cId="2841888907" sldId="366"/>
            <ac:spMk id="2" creationId="{9C38BFFB-2A44-E2C7-DEF5-F70570F9248E}"/>
          </ac:spMkLst>
        </pc:spChg>
      </pc:sldChg>
      <pc:sldChg chg="modNotesTx">
        <pc:chgData name="Devaki Thavarajah" userId="33f7c0d2-3cf7-4091-87a2-4581d9e179c5" providerId="ADAL" clId="{29728760-0D19-484E-9295-A50CE36218C2}" dt="2023-03-09T17:16:34.493" v="446" actId="20577"/>
        <pc:sldMkLst>
          <pc:docMk/>
          <pc:sldMk cId="1615896140" sldId="367"/>
        </pc:sldMkLst>
      </pc:sldChg>
      <pc:sldChg chg="del modNotesTx">
        <pc:chgData name="Devaki Thavarajah" userId="33f7c0d2-3cf7-4091-87a2-4581d9e179c5" providerId="ADAL" clId="{29728760-0D19-484E-9295-A50CE36218C2}" dt="2023-03-09T15:06:03.715" v="284" actId="2696"/>
        <pc:sldMkLst>
          <pc:docMk/>
          <pc:sldMk cId="3648599119" sldId="367"/>
        </pc:sldMkLst>
      </pc:sldChg>
      <pc:sldChg chg="addSp modSp ord">
        <pc:chgData name="Devaki Thavarajah" userId="33f7c0d2-3cf7-4091-87a2-4581d9e179c5" providerId="ADAL" clId="{29728760-0D19-484E-9295-A50CE36218C2}" dt="2023-03-09T15:03:49.408" v="282"/>
        <pc:sldMkLst>
          <pc:docMk/>
          <pc:sldMk cId="1269234108" sldId="368"/>
        </pc:sldMkLst>
        <pc:spChg chg="add mod">
          <ac:chgData name="Devaki Thavarajah" userId="33f7c0d2-3cf7-4091-87a2-4581d9e179c5" providerId="ADAL" clId="{29728760-0D19-484E-9295-A50CE36218C2}" dt="2023-03-09T15:02:34.414" v="279"/>
          <ac:spMkLst>
            <pc:docMk/>
            <pc:sldMk cId="1269234108" sldId="368"/>
            <ac:spMk id="4" creationId="{E85FF57E-C7F4-8E44-D4A6-3BD420DD5093}"/>
          </ac:spMkLst>
        </pc:spChg>
        <pc:spChg chg="add mod">
          <ac:chgData name="Devaki Thavarajah" userId="33f7c0d2-3cf7-4091-87a2-4581d9e179c5" providerId="ADAL" clId="{29728760-0D19-484E-9295-A50CE36218C2}" dt="2023-03-09T15:02:55.572" v="280"/>
          <ac:spMkLst>
            <pc:docMk/>
            <pc:sldMk cId="1269234108" sldId="368"/>
            <ac:spMk id="5" creationId="{DA3A3C10-7140-C7CD-8030-8F0F00635DB9}"/>
          </ac:spMkLst>
        </pc:spChg>
      </pc:sldChg>
      <pc:sldChg chg="modSp add mod">
        <pc:chgData name="Devaki Thavarajah" userId="33f7c0d2-3cf7-4091-87a2-4581d9e179c5" providerId="ADAL" clId="{29728760-0D19-484E-9295-A50CE36218C2}" dt="2023-03-09T16:13:58.480" v="404"/>
        <pc:sldMkLst>
          <pc:docMk/>
          <pc:sldMk cId="1357800864" sldId="369"/>
        </pc:sldMkLst>
        <pc:spChg chg="mod">
          <ac:chgData name="Devaki Thavarajah" userId="33f7c0d2-3cf7-4091-87a2-4581d9e179c5" providerId="ADAL" clId="{29728760-0D19-484E-9295-A50CE36218C2}" dt="2023-03-09T16:13:54.640" v="403" actId="21"/>
          <ac:spMkLst>
            <pc:docMk/>
            <pc:sldMk cId="1357800864" sldId="369"/>
            <ac:spMk id="12" creationId="{F51DA70E-AFEC-2797-7027-58C1FBF538E7}"/>
          </ac:spMkLst>
        </pc:spChg>
        <pc:spChg chg="mod">
          <ac:chgData name="Devaki Thavarajah" userId="33f7c0d2-3cf7-4091-87a2-4581d9e179c5" providerId="ADAL" clId="{29728760-0D19-484E-9295-A50CE36218C2}" dt="2023-03-09T16:13:58.480" v="404"/>
          <ac:spMkLst>
            <pc:docMk/>
            <pc:sldMk cId="1357800864" sldId="369"/>
            <ac:spMk id="15" creationId="{394B3430-12AC-3953-812E-B3FD49563916}"/>
          </ac:spMkLst>
        </pc:spChg>
      </pc:sldChg>
      <pc:sldChg chg="addSp delSp modSp new mod modAnim">
        <pc:chgData name="Devaki Thavarajah" userId="33f7c0d2-3cf7-4091-87a2-4581d9e179c5" providerId="ADAL" clId="{29728760-0D19-484E-9295-A50CE36218C2}" dt="2023-03-09T15:10:57.629" v="309" actId="1038"/>
        <pc:sldMkLst>
          <pc:docMk/>
          <pc:sldMk cId="2934635452" sldId="370"/>
        </pc:sldMkLst>
        <pc:spChg chg="del">
          <ac:chgData name="Devaki Thavarajah" userId="33f7c0d2-3cf7-4091-87a2-4581d9e179c5" providerId="ADAL" clId="{29728760-0D19-484E-9295-A50CE36218C2}" dt="2023-03-09T14:38:13.981" v="217" actId="478"/>
          <ac:spMkLst>
            <pc:docMk/>
            <pc:sldMk cId="2934635452" sldId="370"/>
            <ac:spMk id="2" creationId="{6D0D7E97-E3E8-C5C4-35FC-A2ED7CCA3582}"/>
          </ac:spMkLst>
        </pc:spChg>
        <pc:spChg chg="del">
          <ac:chgData name="Devaki Thavarajah" userId="33f7c0d2-3cf7-4091-87a2-4581d9e179c5" providerId="ADAL" clId="{29728760-0D19-484E-9295-A50CE36218C2}" dt="2023-03-09T14:38:10.868" v="216" actId="478"/>
          <ac:spMkLst>
            <pc:docMk/>
            <pc:sldMk cId="2934635452" sldId="370"/>
            <ac:spMk id="3" creationId="{9BA430F0-CCD5-266D-3120-292EAC3345CA}"/>
          </ac:spMkLst>
        </pc:spChg>
        <pc:picChg chg="add mod">
          <ac:chgData name="Devaki Thavarajah" userId="33f7c0d2-3cf7-4091-87a2-4581d9e179c5" providerId="ADAL" clId="{29728760-0D19-484E-9295-A50CE36218C2}" dt="2023-03-09T15:10:57.629" v="309" actId="1038"/>
          <ac:picMkLst>
            <pc:docMk/>
            <pc:sldMk cId="2934635452" sldId="370"/>
            <ac:picMk id="4" creationId="{8150A726-6ACA-D8BC-5B43-CF7E34A84B1C}"/>
          </ac:picMkLst>
        </pc:picChg>
      </pc:sldChg>
      <pc:sldChg chg="addSp delSp modSp new mod modAnim">
        <pc:chgData name="Devaki Thavarajah" userId="33f7c0d2-3cf7-4091-87a2-4581d9e179c5" providerId="ADAL" clId="{29728760-0D19-484E-9295-A50CE36218C2}" dt="2023-03-09T15:10:37.124" v="300" actId="1036"/>
        <pc:sldMkLst>
          <pc:docMk/>
          <pc:sldMk cId="1235572406" sldId="371"/>
        </pc:sldMkLst>
        <pc:spChg chg="del">
          <ac:chgData name="Devaki Thavarajah" userId="33f7c0d2-3cf7-4091-87a2-4581d9e179c5" providerId="ADAL" clId="{29728760-0D19-484E-9295-A50CE36218C2}" dt="2023-03-09T14:39:19.599" v="227" actId="478"/>
          <ac:spMkLst>
            <pc:docMk/>
            <pc:sldMk cId="1235572406" sldId="371"/>
            <ac:spMk id="2" creationId="{C6D4400C-3093-EAE3-0493-C878EFB843CB}"/>
          </ac:spMkLst>
        </pc:spChg>
        <pc:spChg chg="del">
          <ac:chgData name="Devaki Thavarajah" userId="33f7c0d2-3cf7-4091-87a2-4581d9e179c5" providerId="ADAL" clId="{29728760-0D19-484E-9295-A50CE36218C2}" dt="2023-03-09T14:39:16.971" v="226" actId="478"/>
          <ac:spMkLst>
            <pc:docMk/>
            <pc:sldMk cId="1235572406" sldId="371"/>
            <ac:spMk id="3" creationId="{F7E56F23-5FEE-877E-587D-253B866168E1}"/>
          </ac:spMkLst>
        </pc:spChg>
        <pc:picChg chg="add mod">
          <ac:chgData name="Devaki Thavarajah" userId="33f7c0d2-3cf7-4091-87a2-4581d9e179c5" providerId="ADAL" clId="{29728760-0D19-484E-9295-A50CE36218C2}" dt="2023-03-09T15:10:37.124" v="300" actId="1036"/>
          <ac:picMkLst>
            <pc:docMk/>
            <pc:sldMk cId="1235572406" sldId="371"/>
            <ac:picMk id="4" creationId="{4314075D-8C0F-9188-768A-C39E2AD77AA8}"/>
          </ac:picMkLst>
        </pc:picChg>
      </pc:sldChg>
      <pc:sldChg chg="new del">
        <pc:chgData name="Devaki Thavarajah" userId="33f7c0d2-3cf7-4091-87a2-4581d9e179c5" providerId="ADAL" clId="{29728760-0D19-484E-9295-A50CE36218C2}" dt="2023-03-09T15:56:21.789" v="362" actId="680"/>
        <pc:sldMkLst>
          <pc:docMk/>
          <pc:sldMk cId="460035623" sldId="372"/>
        </pc:sldMkLst>
      </pc:sldChg>
      <pc:sldChg chg="new del">
        <pc:chgData name="Devaki Thavarajah" userId="33f7c0d2-3cf7-4091-87a2-4581d9e179c5" providerId="ADAL" clId="{29728760-0D19-484E-9295-A50CE36218C2}" dt="2023-03-09T15:56:35.364" v="368" actId="680"/>
        <pc:sldMkLst>
          <pc:docMk/>
          <pc:sldMk cId="1739635543" sldId="372"/>
        </pc:sldMkLst>
      </pc:sldChg>
    </pc:docChg>
  </pc:docChgLst>
  <pc:docChgLst>
    <pc:chgData name="Devaki T" userId="7663f62a3a7cf265" providerId="LiveId" clId="{3D784293-2284-4CCF-98E7-D68C69D69BD9}"/>
    <pc:docChg chg="modSld">
      <pc:chgData name="Devaki T" userId="7663f62a3a7cf265" providerId="LiveId" clId="{3D784293-2284-4CCF-98E7-D68C69D69BD9}" dt="2022-09-20T17:41:45.183" v="8" actId="729"/>
      <pc:docMkLst>
        <pc:docMk/>
      </pc:docMkLst>
      <pc:sldChg chg="mod modShow">
        <pc:chgData name="Devaki T" userId="7663f62a3a7cf265" providerId="LiveId" clId="{3D784293-2284-4CCF-98E7-D68C69D69BD9}" dt="2022-09-20T17:41:40.068" v="7" actId="729"/>
        <pc:sldMkLst>
          <pc:docMk/>
          <pc:sldMk cId="3665103282" sldId="273"/>
        </pc:sldMkLst>
      </pc:sldChg>
      <pc:sldChg chg="mod modShow">
        <pc:chgData name="Devaki T" userId="7663f62a3a7cf265" providerId="LiveId" clId="{3D784293-2284-4CCF-98E7-D68C69D69BD9}" dt="2022-09-20T17:41:45.183" v="8" actId="729"/>
        <pc:sldMkLst>
          <pc:docMk/>
          <pc:sldMk cId="600015037" sldId="274"/>
        </pc:sldMkLst>
      </pc:sldChg>
      <pc:sldChg chg="modNotesTx">
        <pc:chgData name="Devaki T" userId="7663f62a3a7cf265" providerId="LiveId" clId="{3D784293-2284-4CCF-98E7-D68C69D69BD9}" dt="2022-09-20T17:39:26.966" v="2"/>
        <pc:sldMkLst>
          <pc:docMk/>
          <pc:sldMk cId="1750617628" sldId="302"/>
        </pc:sldMkLst>
      </pc:sldChg>
    </pc:docChg>
  </pc:docChgLst>
  <pc:docChgLst>
    <pc:chgData name="Devaki" userId="8f8061be-acc3-4cf7-8c33-28e2ad24c4bb" providerId="ADAL" clId="{7E5987E3-5AD4-43E0-A9EF-15815457BE44}"/>
    <pc:docChg chg="modSld">
      <pc:chgData name="Devaki" userId="8f8061be-acc3-4cf7-8c33-28e2ad24c4bb" providerId="ADAL" clId="{7E5987E3-5AD4-43E0-A9EF-15815457BE44}" dt="2021-09-14T11:41:54.852" v="95" actId="20577"/>
      <pc:docMkLst>
        <pc:docMk/>
      </pc:docMkLst>
      <pc:sldChg chg="modNotesTx">
        <pc:chgData name="Devaki" userId="8f8061be-acc3-4cf7-8c33-28e2ad24c4bb" providerId="ADAL" clId="{7E5987E3-5AD4-43E0-A9EF-15815457BE44}" dt="2021-09-14T11:32:44.471" v="8" actId="20577"/>
        <pc:sldMkLst>
          <pc:docMk/>
          <pc:sldMk cId="600015037" sldId="274"/>
        </pc:sldMkLst>
      </pc:sldChg>
      <pc:sldChg chg="modNotesTx">
        <pc:chgData name="Devaki" userId="8f8061be-acc3-4cf7-8c33-28e2ad24c4bb" providerId="ADAL" clId="{7E5987E3-5AD4-43E0-A9EF-15815457BE44}" dt="2021-09-14T11:41:54.852" v="95" actId="20577"/>
        <pc:sldMkLst>
          <pc:docMk/>
          <pc:sldMk cId="1479906413" sldId="276"/>
        </pc:sldMkLst>
      </pc:sldChg>
    </pc:docChg>
  </pc:docChgLst>
  <pc:docChgLst>
    <pc:chgData name="Devaki T" userId="7663f62a3a7cf265" providerId="LiveId" clId="{7DD381D4-45CE-4EE9-8B06-4E2EB6954CFE}"/>
    <pc:docChg chg="undo redo custSel addSld modSld sldOrd">
      <pc:chgData name="Devaki T" userId="7663f62a3a7cf265" providerId="LiveId" clId="{7DD381D4-45CE-4EE9-8B06-4E2EB6954CFE}" dt="2022-06-21T03:51:01.547" v="1609" actId="20577"/>
      <pc:docMkLst>
        <pc:docMk/>
      </pc:docMkLst>
      <pc:sldChg chg="modSp mod">
        <pc:chgData name="Devaki T" userId="7663f62a3a7cf265" providerId="LiveId" clId="{7DD381D4-45CE-4EE9-8B06-4E2EB6954CFE}" dt="2022-06-21T03:09:39.264" v="1277" actId="20577"/>
        <pc:sldMkLst>
          <pc:docMk/>
          <pc:sldMk cId="581032234" sldId="257"/>
        </pc:sldMkLst>
        <pc:spChg chg="mod">
          <ac:chgData name="Devaki T" userId="7663f62a3a7cf265" providerId="LiveId" clId="{7DD381D4-45CE-4EE9-8B06-4E2EB6954CFE}" dt="2022-06-21T03:09:39.264" v="1277" actId="20577"/>
          <ac:spMkLst>
            <pc:docMk/>
            <pc:sldMk cId="581032234" sldId="257"/>
            <ac:spMk id="3" creationId="{00000000-0000-0000-0000-000000000000}"/>
          </ac:spMkLst>
        </pc:spChg>
      </pc:sldChg>
      <pc:sldChg chg="modSp mod modNotesTx">
        <pc:chgData name="Devaki T" userId="7663f62a3a7cf265" providerId="LiveId" clId="{7DD381D4-45CE-4EE9-8B06-4E2EB6954CFE}" dt="2022-06-21T03:37:28.007" v="1562" actId="20577"/>
        <pc:sldMkLst>
          <pc:docMk/>
          <pc:sldMk cId="2943959838" sldId="265"/>
        </pc:sldMkLst>
        <pc:spChg chg="mod">
          <ac:chgData name="Devaki T" userId="7663f62a3a7cf265" providerId="LiveId" clId="{7DD381D4-45CE-4EE9-8B06-4E2EB6954CFE}" dt="2022-06-20T22:12:59.849" v="622" actId="27636"/>
          <ac:spMkLst>
            <pc:docMk/>
            <pc:sldMk cId="2943959838" sldId="265"/>
            <ac:spMk id="13" creationId="{00000000-0000-0000-0000-000000000000}"/>
          </ac:spMkLst>
        </pc:spChg>
      </pc:sldChg>
      <pc:sldChg chg="modNotesTx">
        <pc:chgData name="Devaki T" userId="7663f62a3a7cf265" providerId="LiveId" clId="{7DD381D4-45CE-4EE9-8B06-4E2EB6954CFE}" dt="2022-06-21T02:46:37.276" v="1045" actId="2711"/>
        <pc:sldMkLst>
          <pc:docMk/>
          <pc:sldMk cId="61158599" sldId="266"/>
        </pc:sldMkLst>
      </pc:sldChg>
      <pc:sldChg chg="modSp mod modNotesTx">
        <pc:chgData name="Devaki T" userId="7663f62a3a7cf265" providerId="LiveId" clId="{7DD381D4-45CE-4EE9-8B06-4E2EB6954CFE}" dt="2022-06-21T03:29:17.455" v="1549" actId="20577"/>
        <pc:sldMkLst>
          <pc:docMk/>
          <pc:sldMk cId="3892520902" sldId="267"/>
        </pc:sldMkLst>
        <pc:spChg chg="mod">
          <ac:chgData name="Devaki T" userId="7663f62a3a7cf265" providerId="LiveId" clId="{7DD381D4-45CE-4EE9-8B06-4E2EB6954CFE}" dt="2022-06-20T22:43:30.716" v="940" actId="207"/>
          <ac:spMkLst>
            <pc:docMk/>
            <pc:sldMk cId="3892520902" sldId="267"/>
            <ac:spMk id="3" creationId="{868C9B1E-B4BD-4380-8690-4C575FED7F94}"/>
          </ac:spMkLst>
        </pc:spChg>
      </pc:sldChg>
      <pc:sldChg chg="modSp mod">
        <pc:chgData name="Devaki T" userId="7663f62a3a7cf265" providerId="LiveId" clId="{7DD381D4-45CE-4EE9-8B06-4E2EB6954CFE}" dt="2022-06-21T03:09:26.317" v="1260" actId="20577"/>
        <pc:sldMkLst>
          <pc:docMk/>
          <pc:sldMk cId="1832183998" sldId="269"/>
        </pc:sldMkLst>
        <pc:spChg chg="mod">
          <ac:chgData name="Devaki T" userId="7663f62a3a7cf265" providerId="LiveId" clId="{7DD381D4-45CE-4EE9-8B06-4E2EB6954CFE}" dt="2022-06-21T03:09:26.317" v="1260" actId="20577"/>
          <ac:spMkLst>
            <pc:docMk/>
            <pc:sldMk cId="1832183998" sldId="269"/>
            <ac:spMk id="2" creationId="{409D7593-2618-4D4E-8E8E-EE5C57DB21AA}"/>
          </ac:spMkLst>
        </pc:spChg>
      </pc:sldChg>
      <pc:sldChg chg="modSp mod modNotesTx">
        <pc:chgData name="Devaki T" userId="7663f62a3a7cf265" providerId="LiveId" clId="{7DD381D4-45CE-4EE9-8B06-4E2EB6954CFE}" dt="2022-06-21T02:47:23.374" v="1094" actId="20577"/>
        <pc:sldMkLst>
          <pc:docMk/>
          <pc:sldMk cId="3082825246" sldId="271"/>
        </pc:sldMkLst>
        <pc:spChg chg="mod">
          <ac:chgData name="Devaki T" userId="7663f62a3a7cf265" providerId="LiveId" clId="{7DD381D4-45CE-4EE9-8B06-4E2EB6954CFE}" dt="2022-06-20T22:12:41.984" v="620" actId="255"/>
          <ac:spMkLst>
            <pc:docMk/>
            <pc:sldMk cId="3082825246" sldId="271"/>
            <ac:spMk id="3" creationId="{00000000-0000-0000-0000-000000000000}"/>
          </ac:spMkLst>
        </pc:spChg>
      </pc:sldChg>
      <pc:sldChg chg="addSp delSp modSp mod modNotesTx">
        <pc:chgData name="Devaki T" userId="7663f62a3a7cf265" providerId="LiveId" clId="{7DD381D4-45CE-4EE9-8B06-4E2EB6954CFE}" dt="2022-06-21T03:26:01.399" v="1459" actId="20577"/>
        <pc:sldMkLst>
          <pc:docMk/>
          <pc:sldMk cId="3378569209" sldId="272"/>
        </pc:sldMkLst>
        <pc:spChg chg="add del mod">
          <ac:chgData name="Devaki T" userId="7663f62a3a7cf265" providerId="LiveId" clId="{7DD381D4-45CE-4EE9-8B06-4E2EB6954CFE}" dt="2022-06-21T03:26:01.399" v="1459" actId="20577"/>
          <ac:spMkLst>
            <pc:docMk/>
            <pc:sldMk cId="3378569209" sldId="272"/>
            <ac:spMk id="3" creationId="{00000000-0000-0000-0000-000000000000}"/>
          </ac:spMkLst>
        </pc:spChg>
      </pc:sldChg>
      <pc:sldChg chg="modNotesTx">
        <pc:chgData name="Devaki T" userId="7663f62a3a7cf265" providerId="LiveId" clId="{7DD381D4-45CE-4EE9-8B06-4E2EB6954CFE}" dt="2022-06-21T03:22:59.557" v="1457" actId="20577"/>
        <pc:sldMkLst>
          <pc:docMk/>
          <pc:sldMk cId="600015037" sldId="274"/>
        </pc:sldMkLst>
      </pc:sldChg>
      <pc:sldChg chg="modNotesTx">
        <pc:chgData name="Devaki T" userId="7663f62a3a7cf265" providerId="LiveId" clId="{7DD381D4-45CE-4EE9-8B06-4E2EB6954CFE}" dt="2022-06-21T03:40:42.920" v="1589" actId="20577"/>
        <pc:sldMkLst>
          <pc:docMk/>
          <pc:sldMk cId="1479906413" sldId="276"/>
        </pc:sldMkLst>
      </pc:sldChg>
      <pc:sldChg chg="modSp mod modNotesTx">
        <pc:chgData name="Devaki T" userId="7663f62a3a7cf265" providerId="LiveId" clId="{7DD381D4-45CE-4EE9-8B06-4E2EB6954CFE}" dt="2022-06-21T03:46:38.949" v="1606" actId="20577"/>
        <pc:sldMkLst>
          <pc:docMk/>
          <pc:sldMk cId="1726702381" sldId="277"/>
        </pc:sldMkLst>
        <pc:spChg chg="mod">
          <ac:chgData name="Devaki T" userId="7663f62a3a7cf265" providerId="LiveId" clId="{7DD381D4-45CE-4EE9-8B06-4E2EB6954CFE}" dt="2022-06-21T03:12:00.072" v="1306" actId="255"/>
          <ac:spMkLst>
            <pc:docMk/>
            <pc:sldMk cId="1726702381" sldId="277"/>
            <ac:spMk id="6" creationId="{966644F5-AB78-4708-B075-5960E26734E7}"/>
          </ac:spMkLst>
        </pc:spChg>
        <pc:graphicFrameChg chg="mod">
          <ac:chgData name="Devaki T" userId="7663f62a3a7cf265" providerId="LiveId" clId="{7DD381D4-45CE-4EE9-8B06-4E2EB6954CFE}" dt="2022-06-21T03:13:01.206" v="1312" actId="255"/>
          <ac:graphicFrameMkLst>
            <pc:docMk/>
            <pc:sldMk cId="1726702381" sldId="277"/>
            <ac:graphicFrameMk id="8" creationId="{56BDA04A-822E-4528-8122-42A6FFFE7F01}"/>
          </ac:graphicFrameMkLst>
        </pc:graphicFrameChg>
      </pc:sldChg>
      <pc:sldChg chg="modSp mod modNotesTx">
        <pc:chgData name="Devaki T" userId="7663f62a3a7cf265" providerId="LiveId" clId="{7DD381D4-45CE-4EE9-8B06-4E2EB6954CFE}" dt="2022-06-21T03:51:01.547" v="1609" actId="20577"/>
        <pc:sldMkLst>
          <pc:docMk/>
          <pc:sldMk cId="43263239" sldId="280"/>
        </pc:sldMkLst>
        <pc:spChg chg="mod">
          <ac:chgData name="Devaki T" userId="7663f62a3a7cf265" providerId="LiveId" clId="{7DD381D4-45CE-4EE9-8B06-4E2EB6954CFE}" dt="2022-06-20T11:50:20.719" v="430" actId="21"/>
          <ac:spMkLst>
            <pc:docMk/>
            <pc:sldMk cId="43263239" sldId="280"/>
            <ac:spMk id="2" creationId="{483587A2-6E9A-3CF0-9495-6DC5DBE73D56}"/>
          </ac:spMkLst>
        </pc:spChg>
        <pc:spChg chg="mod">
          <ac:chgData name="Devaki T" userId="7663f62a3a7cf265" providerId="LiveId" clId="{7DD381D4-45CE-4EE9-8B06-4E2EB6954CFE}" dt="2022-06-20T22:17:46.723" v="633" actId="20577"/>
          <ac:spMkLst>
            <pc:docMk/>
            <pc:sldMk cId="43263239" sldId="280"/>
            <ac:spMk id="3" creationId="{FC35CD9C-11D0-AF02-5911-11BC6D150630}"/>
          </ac:spMkLst>
        </pc:spChg>
      </pc:sldChg>
      <pc:sldChg chg="modSp mod">
        <pc:chgData name="Devaki T" userId="7663f62a3a7cf265" providerId="LiveId" clId="{7DD381D4-45CE-4EE9-8B06-4E2EB6954CFE}" dt="2022-06-20T11:45:04.303" v="250" actId="20577"/>
        <pc:sldMkLst>
          <pc:docMk/>
          <pc:sldMk cId="622540939" sldId="281"/>
        </pc:sldMkLst>
        <pc:spChg chg="mod">
          <ac:chgData name="Devaki T" userId="7663f62a3a7cf265" providerId="LiveId" clId="{7DD381D4-45CE-4EE9-8B06-4E2EB6954CFE}" dt="2022-06-20T11:45:04.303" v="250" actId="20577"/>
          <ac:spMkLst>
            <pc:docMk/>
            <pc:sldMk cId="622540939" sldId="281"/>
            <ac:spMk id="4" creationId="{79C22782-5672-094A-587F-2F72D0ECE075}"/>
          </ac:spMkLst>
        </pc:spChg>
      </pc:sldChg>
      <pc:sldChg chg="modSp mod modNotesTx">
        <pc:chgData name="Devaki T" userId="7663f62a3a7cf265" providerId="LiveId" clId="{7DD381D4-45CE-4EE9-8B06-4E2EB6954CFE}" dt="2022-06-21T03:35:42.914" v="1556" actId="20577"/>
        <pc:sldMkLst>
          <pc:docMk/>
          <pc:sldMk cId="3394498506" sldId="282"/>
        </pc:sldMkLst>
        <pc:spChg chg="mod">
          <ac:chgData name="Devaki T" userId="7663f62a3a7cf265" providerId="LiveId" clId="{7DD381D4-45CE-4EE9-8B06-4E2EB6954CFE}" dt="2022-06-21T03:35:42.914" v="1556" actId="20577"/>
          <ac:spMkLst>
            <pc:docMk/>
            <pc:sldMk cId="3394498506" sldId="282"/>
            <ac:spMk id="11" creationId="{82A72F33-D413-D39C-40E5-BBAB7E6589EF}"/>
          </ac:spMkLst>
        </pc:spChg>
        <pc:spChg chg="mod">
          <ac:chgData name="Devaki T" userId="7663f62a3a7cf265" providerId="LiveId" clId="{7DD381D4-45CE-4EE9-8B06-4E2EB6954CFE}" dt="2022-06-21T03:32:29.238" v="1551" actId="207"/>
          <ac:spMkLst>
            <pc:docMk/>
            <pc:sldMk cId="3394498506" sldId="282"/>
            <ac:spMk id="12" creationId="{F51DA70E-AFEC-2797-7027-58C1FBF538E7}"/>
          </ac:spMkLst>
        </pc:spChg>
        <pc:spChg chg="mod">
          <ac:chgData name="Devaki T" userId="7663f62a3a7cf265" providerId="LiveId" clId="{7DD381D4-45CE-4EE9-8B06-4E2EB6954CFE}" dt="2022-06-20T22:35:37.575" v="806" actId="20577"/>
          <ac:spMkLst>
            <pc:docMk/>
            <pc:sldMk cId="3394498506" sldId="282"/>
            <ac:spMk id="15" creationId="{394B3430-12AC-3953-812E-B3FD49563916}"/>
          </ac:spMkLst>
        </pc:spChg>
      </pc:sldChg>
      <pc:sldChg chg="delSp modSp add mod ord modNotesTx">
        <pc:chgData name="Devaki T" userId="7663f62a3a7cf265" providerId="LiveId" clId="{7DD381D4-45CE-4EE9-8B06-4E2EB6954CFE}" dt="2022-06-21T03:08:46.539" v="1243" actId="20577"/>
        <pc:sldMkLst>
          <pc:docMk/>
          <pc:sldMk cId="1024144035" sldId="283"/>
        </pc:sldMkLst>
        <pc:spChg chg="mod">
          <ac:chgData name="Devaki T" userId="7663f62a3a7cf265" providerId="LiveId" clId="{7DD381D4-45CE-4EE9-8B06-4E2EB6954CFE}" dt="2022-06-21T03:06:56.573" v="1193" actId="20577"/>
          <ac:spMkLst>
            <pc:docMk/>
            <pc:sldMk cId="1024144035" sldId="283"/>
            <ac:spMk id="2" creationId="{00000000-0000-0000-0000-000000000000}"/>
          </ac:spMkLst>
        </pc:spChg>
        <pc:spChg chg="del mod">
          <ac:chgData name="Devaki T" userId="7663f62a3a7cf265" providerId="LiveId" clId="{7DD381D4-45CE-4EE9-8B06-4E2EB6954CFE}" dt="2022-06-20T22:23:57.460" v="774" actId="478"/>
          <ac:spMkLst>
            <pc:docMk/>
            <pc:sldMk cId="1024144035" sldId="283"/>
            <ac:spMk id="3" creationId="{00000000-0000-0000-0000-000000000000}"/>
          </ac:spMkLst>
        </pc:spChg>
      </pc:sldChg>
    </pc:docChg>
  </pc:docChgLst>
  <pc:docChgLst>
    <pc:chgData name="Devaki T" userId="7663f62a3a7cf265" providerId="LiveId" clId="{3EEF5036-5965-4C9C-B2C9-20384C7868F8}"/>
    <pc:docChg chg="undo redo custSel addSld delSld modSld sldOrd">
      <pc:chgData name="Devaki T" userId="7663f62a3a7cf265" providerId="LiveId" clId="{3EEF5036-5965-4C9C-B2C9-20384C7868F8}" dt="2022-06-16T13:33:30.941" v="1249" actId="20577"/>
      <pc:docMkLst>
        <pc:docMk/>
      </pc:docMkLst>
      <pc:sldChg chg="modSp mod">
        <pc:chgData name="Devaki T" userId="7663f62a3a7cf265" providerId="LiveId" clId="{3EEF5036-5965-4C9C-B2C9-20384C7868F8}" dt="2022-06-16T13:27:00.890" v="1192" actId="255"/>
        <pc:sldMkLst>
          <pc:docMk/>
          <pc:sldMk cId="581032234" sldId="257"/>
        </pc:sldMkLst>
        <pc:spChg chg="mod">
          <ac:chgData name="Devaki T" userId="7663f62a3a7cf265" providerId="LiveId" clId="{3EEF5036-5965-4C9C-B2C9-20384C7868F8}" dt="2022-06-16T13:27:00.890" v="1192" actId="255"/>
          <ac:spMkLst>
            <pc:docMk/>
            <pc:sldMk cId="581032234" sldId="257"/>
            <ac:spMk id="2" creationId="{00000000-0000-0000-0000-000000000000}"/>
          </ac:spMkLst>
        </pc:spChg>
        <pc:spChg chg="mod">
          <ac:chgData name="Devaki T" userId="7663f62a3a7cf265" providerId="LiveId" clId="{3EEF5036-5965-4C9C-B2C9-20384C7868F8}" dt="2022-06-16T13:24:00.412" v="1185" actId="20577"/>
          <ac:spMkLst>
            <pc:docMk/>
            <pc:sldMk cId="581032234" sldId="257"/>
            <ac:spMk id="3" creationId="{00000000-0000-0000-0000-000000000000}"/>
          </ac:spMkLst>
        </pc:spChg>
      </pc:sldChg>
      <pc:sldChg chg="del">
        <pc:chgData name="Devaki T" userId="7663f62a3a7cf265" providerId="LiveId" clId="{3EEF5036-5965-4C9C-B2C9-20384C7868F8}" dt="2022-06-16T12:34:42.017" v="260" actId="2696"/>
        <pc:sldMkLst>
          <pc:docMk/>
          <pc:sldMk cId="0" sldId="264"/>
        </pc:sldMkLst>
      </pc:sldChg>
      <pc:sldChg chg="modSp mod">
        <pc:chgData name="Devaki T" userId="7663f62a3a7cf265" providerId="LiveId" clId="{3EEF5036-5965-4C9C-B2C9-20384C7868F8}" dt="2022-06-16T13:27:36.638" v="1224" actId="1035"/>
        <pc:sldMkLst>
          <pc:docMk/>
          <pc:sldMk cId="2943959838" sldId="265"/>
        </pc:sldMkLst>
        <pc:spChg chg="mod">
          <ac:chgData name="Devaki T" userId="7663f62a3a7cf265" providerId="LiveId" clId="{3EEF5036-5965-4C9C-B2C9-20384C7868F8}" dt="2022-06-16T13:27:16.925" v="1193" actId="255"/>
          <ac:spMkLst>
            <pc:docMk/>
            <pc:sldMk cId="2943959838" sldId="265"/>
            <ac:spMk id="2" creationId="{00000000-0000-0000-0000-000000000000}"/>
          </ac:spMkLst>
        </pc:spChg>
        <pc:spChg chg="mod">
          <ac:chgData name="Devaki T" userId="7663f62a3a7cf265" providerId="LiveId" clId="{3EEF5036-5965-4C9C-B2C9-20384C7868F8}" dt="2022-06-16T13:27:36.638" v="1224" actId="1035"/>
          <ac:spMkLst>
            <pc:docMk/>
            <pc:sldMk cId="2943959838" sldId="265"/>
            <ac:spMk id="13" creationId="{00000000-0000-0000-0000-000000000000}"/>
          </ac:spMkLst>
        </pc:spChg>
      </pc:sldChg>
      <pc:sldChg chg="modSp mod">
        <pc:chgData name="Devaki T" userId="7663f62a3a7cf265" providerId="LiveId" clId="{3EEF5036-5965-4C9C-B2C9-20384C7868F8}" dt="2022-06-16T13:28:03.738" v="1225" actId="255"/>
        <pc:sldMkLst>
          <pc:docMk/>
          <pc:sldMk cId="61158599" sldId="266"/>
        </pc:sldMkLst>
        <pc:spChg chg="mod">
          <ac:chgData name="Devaki T" userId="7663f62a3a7cf265" providerId="LiveId" clId="{3EEF5036-5965-4C9C-B2C9-20384C7868F8}" dt="2022-06-16T13:28:03.738" v="1225" actId="255"/>
          <ac:spMkLst>
            <pc:docMk/>
            <pc:sldMk cId="61158599" sldId="266"/>
            <ac:spMk id="2" creationId="{00000000-0000-0000-0000-000000000000}"/>
          </ac:spMkLst>
        </pc:spChg>
        <pc:spChg chg="mod">
          <ac:chgData name="Devaki T" userId="7663f62a3a7cf265" providerId="LiveId" clId="{3EEF5036-5965-4C9C-B2C9-20384C7868F8}" dt="2022-06-16T13:26:25.237" v="1188" actId="255"/>
          <ac:spMkLst>
            <pc:docMk/>
            <pc:sldMk cId="61158599" sldId="266"/>
            <ac:spMk id="3" creationId="{00000000-0000-0000-0000-000000000000}"/>
          </ac:spMkLst>
        </pc:spChg>
      </pc:sldChg>
      <pc:sldChg chg="modSp mod">
        <pc:chgData name="Devaki T" userId="7663f62a3a7cf265" providerId="LiveId" clId="{3EEF5036-5965-4C9C-B2C9-20384C7868F8}" dt="2022-06-16T13:32:10.746" v="1245" actId="207"/>
        <pc:sldMkLst>
          <pc:docMk/>
          <pc:sldMk cId="3892520902" sldId="267"/>
        </pc:sldMkLst>
        <pc:spChg chg="mod">
          <ac:chgData name="Devaki T" userId="7663f62a3a7cf265" providerId="LiveId" clId="{3EEF5036-5965-4C9C-B2C9-20384C7868F8}" dt="2022-06-16T13:32:10.746" v="1245" actId="207"/>
          <ac:spMkLst>
            <pc:docMk/>
            <pc:sldMk cId="3892520902" sldId="267"/>
            <ac:spMk id="2" creationId="{3CA2B50A-D3F4-41EA-9A9A-FA6580FBE4F8}"/>
          </ac:spMkLst>
        </pc:spChg>
      </pc:sldChg>
      <pc:sldChg chg="del ord">
        <pc:chgData name="Devaki T" userId="7663f62a3a7cf265" providerId="LiveId" clId="{3EEF5036-5965-4C9C-B2C9-20384C7868F8}" dt="2022-06-16T12:39:42.456" v="283" actId="2696"/>
        <pc:sldMkLst>
          <pc:docMk/>
          <pc:sldMk cId="2298119666" sldId="268"/>
        </pc:sldMkLst>
      </pc:sldChg>
      <pc:sldChg chg="modSp mod">
        <pc:chgData name="Devaki T" userId="7663f62a3a7cf265" providerId="LiveId" clId="{3EEF5036-5965-4C9C-B2C9-20384C7868F8}" dt="2022-06-16T13:28:11.961" v="1226" actId="255"/>
        <pc:sldMkLst>
          <pc:docMk/>
          <pc:sldMk cId="3082825246" sldId="271"/>
        </pc:sldMkLst>
        <pc:spChg chg="mod">
          <ac:chgData name="Devaki T" userId="7663f62a3a7cf265" providerId="LiveId" clId="{3EEF5036-5965-4C9C-B2C9-20384C7868F8}" dt="2022-06-16T13:28:11.961" v="1226" actId="255"/>
          <ac:spMkLst>
            <pc:docMk/>
            <pc:sldMk cId="3082825246" sldId="271"/>
            <ac:spMk id="2" creationId="{00000000-0000-0000-0000-000000000000}"/>
          </ac:spMkLst>
        </pc:spChg>
      </pc:sldChg>
      <pc:sldChg chg="modSp mod">
        <pc:chgData name="Devaki T" userId="7663f62a3a7cf265" providerId="LiveId" clId="{3EEF5036-5965-4C9C-B2C9-20384C7868F8}" dt="2022-06-16T13:28:23.593" v="1228" actId="207"/>
        <pc:sldMkLst>
          <pc:docMk/>
          <pc:sldMk cId="3378569209" sldId="272"/>
        </pc:sldMkLst>
        <pc:spChg chg="mod">
          <ac:chgData name="Devaki T" userId="7663f62a3a7cf265" providerId="LiveId" clId="{3EEF5036-5965-4C9C-B2C9-20384C7868F8}" dt="2022-06-16T13:28:23.593" v="1228" actId="207"/>
          <ac:spMkLst>
            <pc:docMk/>
            <pc:sldMk cId="3378569209" sldId="272"/>
            <ac:spMk id="2" creationId="{00000000-0000-0000-0000-000000000000}"/>
          </ac:spMkLst>
        </pc:spChg>
      </pc:sldChg>
      <pc:sldChg chg="modSp mod">
        <pc:chgData name="Devaki T" userId="7663f62a3a7cf265" providerId="LiveId" clId="{3EEF5036-5965-4C9C-B2C9-20384C7868F8}" dt="2022-06-16T13:29:43.320" v="1230" actId="207"/>
        <pc:sldMkLst>
          <pc:docMk/>
          <pc:sldMk cId="1726702381" sldId="277"/>
        </pc:sldMkLst>
        <pc:spChg chg="mod">
          <ac:chgData name="Devaki T" userId="7663f62a3a7cf265" providerId="LiveId" clId="{3EEF5036-5965-4C9C-B2C9-20384C7868F8}" dt="2022-06-16T13:29:43.320" v="1230" actId="207"/>
          <ac:spMkLst>
            <pc:docMk/>
            <pc:sldMk cId="1726702381" sldId="277"/>
            <ac:spMk id="3" creationId="{CADD674A-542E-4151-8C2D-168CD7EC46A7}"/>
          </ac:spMkLst>
        </pc:spChg>
      </pc:sldChg>
      <pc:sldChg chg="modSp mod modNotesTx">
        <pc:chgData name="Devaki T" userId="7663f62a3a7cf265" providerId="LiveId" clId="{3EEF5036-5965-4C9C-B2C9-20384C7868F8}" dt="2022-06-16T12:54:03" v="463" actId="207"/>
        <pc:sldMkLst>
          <pc:docMk/>
          <pc:sldMk cId="2276822031" sldId="278"/>
        </pc:sldMkLst>
        <pc:spChg chg="mod">
          <ac:chgData name="Devaki T" userId="7663f62a3a7cf265" providerId="LiveId" clId="{3EEF5036-5965-4C9C-B2C9-20384C7868F8}" dt="2022-06-16T12:51:56.772" v="451" actId="255"/>
          <ac:spMkLst>
            <pc:docMk/>
            <pc:sldMk cId="2276822031" sldId="278"/>
            <ac:spMk id="8" creationId="{F4133CE0-2158-103A-9816-FB122D8B3081}"/>
          </ac:spMkLst>
        </pc:spChg>
        <pc:spChg chg="mod">
          <ac:chgData name="Devaki T" userId="7663f62a3a7cf265" providerId="LiveId" clId="{3EEF5036-5965-4C9C-B2C9-20384C7868F8}" dt="2022-06-16T12:53:22.208" v="458" actId="207"/>
          <ac:spMkLst>
            <pc:docMk/>
            <pc:sldMk cId="2276822031" sldId="278"/>
            <ac:spMk id="9" creationId="{24007BD4-77C0-8E53-B48C-ED5066F8456D}"/>
          </ac:spMkLst>
        </pc:spChg>
        <pc:spChg chg="mod">
          <ac:chgData name="Devaki T" userId="7663f62a3a7cf265" providerId="LiveId" clId="{3EEF5036-5965-4C9C-B2C9-20384C7868F8}" dt="2022-06-16T12:52:35.909" v="453" actId="255"/>
          <ac:spMkLst>
            <pc:docMk/>
            <pc:sldMk cId="2276822031" sldId="278"/>
            <ac:spMk id="10" creationId="{BACA8EEC-5015-FF93-54D4-7C653320D4B8}"/>
          </ac:spMkLst>
        </pc:spChg>
        <pc:spChg chg="mod">
          <ac:chgData name="Devaki T" userId="7663f62a3a7cf265" providerId="LiveId" clId="{3EEF5036-5965-4C9C-B2C9-20384C7868F8}" dt="2022-06-16T12:53:31.953" v="459" actId="207"/>
          <ac:spMkLst>
            <pc:docMk/>
            <pc:sldMk cId="2276822031" sldId="278"/>
            <ac:spMk id="11" creationId="{82A72F33-D413-D39C-40E5-BBAB7E6589EF}"/>
          </ac:spMkLst>
        </pc:spChg>
        <pc:spChg chg="mod">
          <ac:chgData name="Devaki T" userId="7663f62a3a7cf265" providerId="LiveId" clId="{3EEF5036-5965-4C9C-B2C9-20384C7868F8}" dt="2022-06-16T12:54:03" v="463" actId="207"/>
          <ac:spMkLst>
            <pc:docMk/>
            <pc:sldMk cId="2276822031" sldId="278"/>
            <ac:spMk id="12" creationId="{F51DA70E-AFEC-2797-7027-58C1FBF538E7}"/>
          </ac:spMkLst>
        </pc:spChg>
        <pc:spChg chg="mod">
          <ac:chgData name="Devaki T" userId="7663f62a3a7cf265" providerId="LiveId" clId="{3EEF5036-5965-4C9C-B2C9-20384C7868F8}" dt="2022-06-16T12:52:47.541" v="456" actId="255"/>
          <ac:spMkLst>
            <pc:docMk/>
            <pc:sldMk cId="2276822031" sldId="278"/>
            <ac:spMk id="13" creationId="{50D3FC54-1879-2559-F944-23D009A1130F}"/>
          </ac:spMkLst>
        </pc:spChg>
        <pc:spChg chg="mod">
          <ac:chgData name="Devaki T" userId="7663f62a3a7cf265" providerId="LiveId" clId="{3EEF5036-5965-4C9C-B2C9-20384C7868F8}" dt="2022-06-16T12:53:52.019" v="461" actId="207"/>
          <ac:spMkLst>
            <pc:docMk/>
            <pc:sldMk cId="2276822031" sldId="278"/>
            <ac:spMk id="14" creationId="{747D1CC9-A4B6-A022-7982-3DF8FB53F561}"/>
          </ac:spMkLst>
        </pc:spChg>
        <pc:spChg chg="mod">
          <ac:chgData name="Devaki T" userId="7663f62a3a7cf265" providerId="LiveId" clId="{3EEF5036-5965-4C9C-B2C9-20384C7868F8}" dt="2022-06-16T12:53:56.311" v="462" actId="207"/>
          <ac:spMkLst>
            <pc:docMk/>
            <pc:sldMk cId="2276822031" sldId="278"/>
            <ac:spMk id="15" creationId="{394B3430-12AC-3953-812E-B3FD49563916}"/>
          </ac:spMkLst>
        </pc:spChg>
      </pc:sldChg>
      <pc:sldChg chg="modSp mod">
        <pc:chgData name="Devaki T" userId="7663f62a3a7cf265" providerId="LiveId" clId="{3EEF5036-5965-4C9C-B2C9-20384C7868F8}" dt="2022-06-16T13:23:37.716" v="1181" actId="20577"/>
        <pc:sldMkLst>
          <pc:docMk/>
          <pc:sldMk cId="4268367045" sldId="279"/>
        </pc:sldMkLst>
        <pc:spChg chg="mod">
          <ac:chgData name="Devaki T" userId="7663f62a3a7cf265" providerId="LiveId" clId="{3EEF5036-5965-4C9C-B2C9-20384C7868F8}" dt="2022-06-16T13:23:37.716" v="1181" actId="20577"/>
          <ac:spMkLst>
            <pc:docMk/>
            <pc:sldMk cId="4268367045" sldId="279"/>
            <ac:spMk id="2" creationId="{409D7593-2618-4D4E-8E8E-EE5C57DB21AA}"/>
          </ac:spMkLst>
        </pc:spChg>
      </pc:sldChg>
      <pc:sldChg chg="modSp new mod modNotesTx">
        <pc:chgData name="Devaki T" userId="7663f62a3a7cf265" providerId="LiveId" clId="{3EEF5036-5965-4C9C-B2C9-20384C7868F8}" dt="2022-06-16T13:33:30.941" v="1249" actId="20577"/>
        <pc:sldMkLst>
          <pc:docMk/>
          <pc:sldMk cId="43263239" sldId="280"/>
        </pc:sldMkLst>
        <pc:spChg chg="mod">
          <ac:chgData name="Devaki T" userId="7663f62a3a7cf265" providerId="LiveId" clId="{3EEF5036-5965-4C9C-B2C9-20384C7868F8}" dt="2022-06-16T13:30:50.593" v="1243" actId="20577"/>
          <ac:spMkLst>
            <pc:docMk/>
            <pc:sldMk cId="43263239" sldId="280"/>
            <ac:spMk id="2" creationId="{483587A2-6E9A-3CF0-9495-6DC5DBE73D56}"/>
          </ac:spMkLst>
        </pc:spChg>
        <pc:spChg chg="mod">
          <ac:chgData name="Devaki T" userId="7663f62a3a7cf265" providerId="LiveId" clId="{3EEF5036-5965-4C9C-B2C9-20384C7868F8}" dt="2022-06-16T13:33:30.941" v="1249" actId="20577"/>
          <ac:spMkLst>
            <pc:docMk/>
            <pc:sldMk cId="43263239" sldId="280"/>
            <ac:spMk id="3" creationId="{FC35CD9C-11D0-AF02-5911-11BC6D150630}"/>
          </ac:spMkLst>
        </pc:spChg>
      </pc:sldChg>
      <pc:sldChg chg="addSp delSp modSp new mod modClrScheme chgLayout">
        <pc:chgData name="Devaki T" userId="7663f62a3a7cf265" providerId="LiveId" clId="{3EEF5036-5965-4C9C-B2C9-20384C7868F8}" dt="2022-06-16T12:45:34.619" v="419" actId="1036"/>
        <pc:sldMkLst>
          <pc:docMk/>
          <pc:sldMk cId="622540939" sldId="281"/>
        </pc:sldMkLst>
        <pc:spChg chg="del mod ord">
          <ac:chgData name="Devaki T" userId="7663f62a3a7cf265" providerId="LiveId" clId="{3EEF5036-5965-4C9C-B2C9-20384C7868F8}" dt="2022-06-16T12:35:04.067" v="262" actId="700"/>
          <ac:spMkLst>
            <pc:docMk/>
            <pc:sldMk cId="622540939" sldId="281"/>
            <ac:spMk id="2" creationId="{28626FE3-A90A-8B46-9F40-2B76D1D11C0E}"/>
          </ac:spMkLst>
        </pc:spChg>
        <pc:spChg chg="del mod ord">
          <ac:chgData name="Devaki T" userId="7663f62a3a7cf265" providerId="LiveId" clId="{3EEF5036-5965-4C9C-B2C9-20384C7868F8}" dt="2022-06-16T12:35:04.067" v="262" actId="700"/>
          <ac:spMkLst>
            <pc:docMk/>
            <pc:sldMk cId="622540939" sldId="281"/>
            <ac:spMk id="3" creationId="{A7D8C9C3-BDD2-B5DF-EEC1-F482EAAA5D66}"/>
          </ac:spMkLst>
        </pc:spChg>
        <pc:spChg chg="add mod ord">
          <ac:chgData name="Devaki T" userId="7663f62a3a7cf265" providerId="LiveId" clId="{3EEF5036-5965-4C9C-B2C9-20384C7868F8}" dt="2022-06-16T12:42:39.359" v="358" actId="1036"/>
          <ac:spMkLst>
            <pc:docMk/>
            <pc:sldMk cId="622540939" sldId="281"/>
            <ac:spMk id="4" creationId="{79C22782-5672-094A-587F-2F72D0ECE075}"/>
          </ac:spMkLst>
        </pc:spChg>
        <pc:spChg chg="add mod ord">
          <ac:chgData name="Devaki T" userId="7663f62a3a7cf265" providerId="LiveId" clId="{3EEF5036-5965-4C9C-B2C9-20384C7868F8}" dt="2022-06-16T12:45:34.619" v="419" actId="1036"/>
          <ac:spMkLst>
            <pc:docMk/>
            <pc:sldMk cId="622540939" sldId="281"/>
            <ac:spMk id="5" creationId="{D89172DA-3C17-08A2-ABFF-204F8072BC3B}"/>
          </ac:spMkLst>
        </pc:spChg>
      </pc:sldChg>
      <pc:sldChg chg="add del">
        <pc:chgData name="Devaki T" userId="7663f62a3a7cf265" providerId="LiveId" clId="{3EEF5036-5965-4C9C-B2C9-20384C7868F8}" dt="2022-06-16T12:50:07.503" v="449" actId="2696"/>
        <pc:sldMkLst>
          <pc:docMk/>
          <pc:sldMk cId="146954880" sldId="282"/>
        </pc:sldMkLst>
      </pc:sldChg>
      <pc:sldChg chg="modSp add mod modNotesTx">
        <pc:chgData name="Devaki T" userId="7663f62a3a7cf265" providerId="LiveId" clId="{3EEF5036-5965-4C9C-B2C9-20384C7868F8}" dt="2022-06-16T13:21:15.484" v="1155" actId="1035"/>
        <pc:sldMkLst>
          <pc:docMk/>
          <pc:sldMk cId="3394498506" sldId="282"/>
        </pc:sldMkLst>
        <pc:spChg chg="mod">
          <ac:chgData name="Devaki T" userId="7663f62a3a7cf265" providerId="LiveId" clId="{3EEF5036-5965-4C9C-B2C9-20384C7868F8}" dt="2022-06-16T12:56:33.594" v="467" actId="21"/>
          <ac:spMkLst>
            <pc:docMk/>
            <pc:sldMk cId="3394498506" sldId="282"/>
            <ac:spMk id="9" creationId="{24007BD4-77C0-8E53-B48C-ED5066F8456D}"/>
          </ac:spMkLst>
        </pc:spChg>
        <pc:spChg chg="mod">
          <ac:chgData name="Devaki T" userId="7663f62a3a7cf265" providerId="LiveId" clId="{3EEF5036-5965-4C9C-B2C9-20384C7868F8}" dt="2022-06-16T13:09:57.356" v="1043" actId="1038"/>
          <ac:spMkLst>
            <pc:docMk/>
            <pc:sldMk cId="3394498506" sldId="282"/>
            <ac:spMk id="10" creationId="{BACA8EEC-5015-FF93-54D4-7C653320D4B8}"/>
          </ac:spMkLst>
        </pc:spChg>
        <pc:spChg chg="mod">
          <ac:chgData name="Devaki T" userId="7663f62a3a7cf265" providerId="LiveId" clId="{3EEF5036-5965-4C9C-B2C9-20384C7868F8}" dt="2022-06-16T13:13:20.857" v="1065" actId="20578"/>
          <ac:spMkLst>
            <pc:docMk/>
            <pc:sldMk cId="3394498506" sldId="282"/>
            <ac:spMk id="11" creationId="{82A72F33-D413-D39C-40E5-BBAB7E6589EF}"/>
          </ac:spMkLst>
        </pc:spChg>
        <pc:spChg chg="mod">
          <ac:chgData name="Devaki T" userId="7663f62a3a7cf265" providerId="LiveId" clId="{3EEF5036-5965-4C9C-B2C9-20384C7868F8}" dt="2022-06-16T12:57:29.858" v="640" actId="1038"/>
          <ac:spMkLst>
            <pc:docMk/>
            <pc:sldMk cId="3394498506" sldId="282"/>
            <ac:spMk id="12" creationId="{F51DA70E-AFEC-2797-7027-58C1FBF538E7}"/>
          </ac:spMkLst>
        </pc:spChg>
        <pc:spChg chg="mod">
          <ac:chgData name="Devaki T" userId="7663f62a3a7cf265" providerId="LiveId" clId="{3EEF5036-5965-4C9C-B2C9-20384C7868F8}" dt="2022-06-16T13:06:09.532" v="983" actId="1036"/>
          <ac:spMkLst>
            <pc:docMk/>
            <pc:sldMk cId="3394498506" sldId="282"/>
            <ac:spMk id="13" creationId="{50D3FC54-1879-2559-F944-23D009A1130F}"/>
          </ac:spMkLst>
        </pc:spChg>
        <pc:spChg chg="mod">
          <ac:chgData name="Devaki T" userId="7663f62a3a7cf265" providerId="LiveId" clId="{3EEF5036-5965-4C9C-B2C9-20384C7868F8}" dt="2022-06-16T13:21:15.484" v="1155" actId="1035"/>
          <ac:spMkLst>
            <pc:docMk/>
            <pc:sldMk cId="3394498506" sldId="282"/>
            <ac:spMk id="14" creationId="{747D1CC9-A4B6-A022-7982-3DF8FB53F561}"/>
          </ac:spMkLst>
        </pc:spChg>
        <pc:spChg chg="mod">
          <ac:chgData name="Devaki T" userId="7663f62a3a7cf265" providerId="LiveId" clId="{3EEF5036-5965-4C9C-B2C9-20384C7868F8}" dt="2022-06-16T13:19:27.418" v="1132" actId="1037"/>
          <ac:spMkLst>
            <pc:docMk/>
            <pc:sldMk cId="3394498506" sldId="282"/>
            <ac:spMk id="15" creationId="{394B3430-12AC-3953-812E-B3FD49563916}"/>
          </ac:spMkLst>
        </pc:spChg>
      </pc:sldChg>
      <pc:sldMasterChg chg="delSldLayout">
        <pc:chgData name="Devaki T" userId="7663f62a3a7cf265" providerId="LiveId" clId="{3EEF5036-5965-4C9C-B2C9-20384C7868F8}" dt="2022-06-16T12:39:42.456" v="283" actId="2696"/>
        <pc:sldMasterMkLst>
          <pc:docMk/>
          <pc:sldMasterMk cId="1171460975" sldId="2147483648"/>
        </pc:sldMasterMkLst>
        <pc:sldLayoutChg chg="del">
          <pc:chgData name="Devaki T" userId="7663f62a3a7cf265" providerId="LiveId" clId="{3EEF5036-5965-4C9C-B2C9-20384C7868F8}" dt="2022-06-16T12:39:42.456" v="283" actId="2696"/>
          <pc:sldLayoutMkLst>
            <pc:docMk/>
            <pc:sldMasterMk cId="1171460975" sldId="2147483648"/>
            <pc:sldLayoutMk cId="3228770403" sldId="2147483670"/>
          </pc:sldLayoutMkLst>
        </pc:sldLayoutChg>
      </pc:sldMasterChg>
      <pc:sldMasterChg chg="delSldLayout">
        <pc:chgData name="Devaki T" userId="7663f62a3a7cf265" providerId="LiveId" clId="{3EEF5036-5965-4C9C-B2C9-20384C7868F8}" dt="2022-06-16T12:34:42.017" v="260" actId="2696"/>
        <pc:sldMasterMkLst>
          <pc:docMk/>
          <pc:sldMasterMk cId="3616536575" sldId="2147483660"/>
        </pc:sldMasterMkLst>
        <pc:sldLayoutChg chg="del">
          <pc:chgData name="Devaki T" userId="7663f62a3a7cf265" providerId="LiveId" clId="{3EEF5036-5965-4C9C-B2C9-20384C7868F8}" dt="2022-06-16T12:34:42.017" v="260" actId="2696"/>
          <pc:sldLayoutMkLst>
            <pc:docMk/>
            <pc:sldMasterMk cId="3616536575" sldId="2147483660"/>
            <pc:sldLayoutMk cId="3910478208" sldId="2147483662"/>
          </pc:sldLayoutMkLst>
        </pc:sldLayoutChg>
      </pc:sldMasterChg>
    </pc:docChg>
  </pc:docChgLst>
  <pc:docChgLst>
    <pc:chgData name="Devaki T" userId="7663f62a3a7cf265" providerId="LiveId" clId="{7459FAA7-BBDC-42EE-B40E-3FEE19D8EC87}"/>
    <pc:docChg chg="custSel delSld modSld sldOrd">
      <pc:chgData name="Devaki T" userId="7663f62a3a7cf265" providerId="LiveId" clId="{7459FAA7-BBDC-42EE-B40E-3FEE19D8EC87}" dt="2022-06-16T19:29:26.869" v="449" actId="20577"/>
      <pc:docMkLst>
        <pc:docMk/>
      </pc:docMkLst>
      <pc:sldChg chg="ord modNotesTx">
        <pc:chgData name="Devaki T" userId="7663f62a3a7cf265" providerId="LiveId" clId="{7459FAA7-BBDC-42EE-B40E-3FEE19D8EC87}" dt="2022-06-16T19:25:23.977" v="197" actId="20577"/>
        <pc:sldMkLst>
          <pc:docMk/>
          <pc:sldMk cId="1479906413" sldId="276"/>
        </pc:sldMkLst>
      </pc:sldChg>
      <pc:sldChg chg="modNotesTx">
        <pc:chgData name="Devaki T" userId="7663f62a3a7cf265" providerId="LiveId" clId="{7459FAA7-BBDC-42EE-B40E-3FEE19D8EC87}" dt="2022-06-16T19:28:54.887" v="447" actId="20577"/>
        <pc:sldMkLst>
          <pc:docMk/>
          <pc:sldMk cId="1726702381" sldId="277"/>
        </pc:sldMkLst>
      </pc:sldChg>
      <pc:sldChg chg="del">
        <pc:chgData name="Devaki T" userId="7663f62a3a7cf265" providerId="LiveId" clId="{7459FAA7-BBDC-42EE-B40E-3FEE19D8EC87}" dt="2022-06-16T13:36:13.930" v="0" actId="2696"/>
        <pc:sldMkLst>
          <pc:docMk/>
          <pc:sldMk cId="2276822031" sldId="278"/>
        </pc:sldMkLst>
      </pc:sldChg>
      <pc:sldChg chg="modNotesTx">
        <pc:chgData name="Devaki T" userId="7663f62a3a7cf265" providerId="LiveId" clId="{7459FAA7-BBDC-42EE-B40E-3FEE19D8EC87}" dt="2022-06-16T19:29:26.869" v="449" actId="20577"/>
        <pc:sldMkLst>
          <pc:docMk/>
          <pc:sldMk cId="3394498506" sldId="282"/>
        </pc:sldMkLst>
      </pc:sldChg>
    </pc:docChg>
  </pc:docChgLst>
  <pc:docChgLst>
    <pc:chgData name="Devaki" userId="8f8061be-acc3-4cf7-8c33-28e2ad24c4bb" providerId="ADAL" clId="{E24CE3BF-0DD2-4A50-A1EA-FE1980264C8D}"/>
    <pc:docChg chg="undo custSel delSld modSld">
      <pc:chgData name="Devaki" userId="8f8061be-acc3-4cf7-8c33-28e2ad24c4bb" providerId="ADAL" clId="{E24CE3BF-0DD2-4A50-A1EA-FE1980264C8D}" dt="2021-09-02T11:05:45.552" v="73" actId="2696"/>
      <pc:docMkLst>
        <pc:docMk/>
      </pc:docMkLst>
      <pc:sldChg chg="modSp mod">
        <pc:chgData name="Devaki" userId="8f8061be-acc3-4cf7-8c33-28e2ad24c4bb" providerId="ADAL" clId="{E24CE3BF-0DD2-4A50-A1EA-FE1980264C8D}" dt="2021-09-02T11:05:20.383" v="72" actId="20577"/>
        <pc:sldMkLst>
          <pc:docMk/>
          <pc:sldMk cId="2943959838" sldId="265"/>
        </pc:sldMkLst>
        <pc:spChg chg="mod">
          <ac:chgData name="Devaki" userId="8f8061be-acc3-4cf7-8c33-28e2ad24c4bb" providerId="ADAL" clId="{E24CE3BF-0DD2-4A50-A1EA-FE1980264C8D}" dt="2021-09-02T11:05:20.383" v="72" actId="20577"/>
          <ac:spMkLst>
            <pc:docMk/>
            <pc:sldMk cId="2943959838" sldId="265"/>
            <ac:spMk id="13" creationId="{00000000-0000-0000-0000-000000000000}"/>
          </ac:spMkLst>
        </pc:spChg>
      </pc:sldChg>
      <pc:sldChg chg="modSp mod">
        <pc:chgData name="Devaki" userId="8f8061be-acc3-4cf7-8c33-28e2ad24c4bb" providerId="ADAL" clId="{E24CE3BF-0DD2-4A50-A1EA-FE1980264C8D}" dt="2021-09-02T10:15:03.909" v="19" actId="2711"/>
        <pc:sldMkLst>
          <pc:docMk/>
          <pc:sldMk cId="61158599" sldId="266"/>
        </pc:sldMkLst>
        <pc:spChg chg="mod">
          <ac:chgData name="Devaki" userId="8f8061be-acc3-4cf7-8c33-28e2ad24c4bb" providerId="ADAL" clId="{E24CE3BF-0DD2-4A50-A1EA-FE1980264C8D}" dt="2021-09-02T10:15:03.909" v="19" actId="2711"/>
          <ac:spMkLst>
            <pc:docMk/>
            <pc:sldMk cId="61158599" sldId="266"/>
            <ac:spMk id="3" creationId="{00000000-0000-0000-0000-000000000000}"/>
          </ac:spMkLst>
        </pc:spChg>
      </pc:sldChg>
      <pc:sldChg chg="modSp mod">
        <pc:chgData name="Devaki" userId="8f8061be-acc3-4cf7-8c33-28e2ad24c4bb" providerId="ADAL" clId="{E24CE3BF-0DD2-4A50-A1EA-FE1980264C8D}" dt="2021-09-02T10:15:32.415" v="22" actId="2711"/>
        <pc:sldMkLst>
          <pc:docMk/>
          <pc:sldMk cId="3892520902" sldId="267"/>
        </pc:sldMkLst>
        <pc:spChg chg="mod">
          <ac:chgData name="Devaki" userId="8f8061be-acc3-4cf7-8c33-28e2ad24c4bb" providerId="ADAL" clId="{E24CE3BF-0DD2-4A50-A1EA-FE1980264C8D}" dt="2021-09-02T10:15:32.415" v="22" actId="2711"/>
          <ac:spMkLst>
            <pc:docMk/>
            <pc:sldMk cId="3892520902" sldId="267"/>
            <ac:spMk id="3" creationId="{868C9B1E-B4BD-4380-8690-4C575FED7F94}"/>
          </ac:spMkLst>
        </pc:spChg>
      </pc:sldChg>
      <pc:sldChg chg="modSp mod">
        <pc:chgData name="Devaki" userId="8f8061be-acc3-4cf7-8c33-28e2ad24c4bb" providerId="ADAL" clId="{E24CE3BF-0DD2-4A50-A1EA-FE1980264C8D}" dt="2021-09-02T10:15:12.019" v="20" actId="2711"/>
        <pc:sldMkLst>
          <pc:docMk/>
          <pc:sldMk cId="3082825246" sldId="271"/>
        </pc:sldMkLst>
        <pc:spChg chg="mod">
          <ac:chgData name="Devaki" userId="8f8061be-acc3-4cf7-8c33-28e2ad24c4bb" providerId="ADAL" clId="{E24CE3BF-0DD2-4A50-A1EA-FE1980264C8D}" dt="2021-09-02T10:15:12.019" v="20" actId="2711"/>
          <ac:spMkLst>
            <pc:docMk/>
            <pc:sldMk cId="3082825246" sldId="271"/>
            <ac:spMk id="3" creationId="{00000000-0000-0000-0000-000000000000}"/>
          </ac:spMkLst>
        </pc:spChg>
      </pc:sldChg>
      <pc:sldChg chg="modSp mod">
        <pc:chgData name="Devaki" userId="8f8061be-acc3-4cf7-8c33-28e2ad24c4bb" providerId="ADAL" clId="{E24CE3BF-0DD2-4A50-A1EA-FE1980264C8D}" dt="2021-09-02T10:15:20.963" v="21" actId="2711"/>
        <pc:sldMkLst>
          <pc:docMk/>
          <pc:sldMk cId="3378569209" sldId="272"/>
        </pc:sldMkLst>
        <pc:spChg chg="mod">
          <ac:chgData name="Devaki" userId="8f8061be-acc3-4cf7-8c33-28e2ad24c4bb" providerId="ADAL" clId="{E24CE3BF-0DD2-4A50-A1EA-FE1980264C8D}" dt="2021-09-02T10:15:20.963" v="21" actId="2711"/>
          <ac:spMkLst>
            <pc:docMk/>
            <pc:sldMk cId="3378569209" sldId="272"/>
            <ac:spMk id="3" creationId="{00000000-0000-0000-0000-000000000000}"/>
          </ac:spMkLst>
        </pc:spChg>
      </pc:sldChg>
      <pc:sldChg chg="modSp">
        <pc:chgData name="Devaki" userId="8f8061be-acc3-4cf7-8c33-28e2ad24c4bb" providerId="ADAL" clId="{E24CE3BF-0DD2-4A50-A1EA-FE1980264C8D}" dt="2021-09-02T10:13:40.144" v="13" actId="255"/>
        <pc:sldMkLst>
          <pc:docMk/>
          <pc:sldMk cId="2838401817" sldId="275"/>
        </pc:sldMkLst>
        <pc:graphicFrameChg chg="mod">
          <ac:chgData name="Devaki" userId="8f8061be-acc3-4cf7-8c33-28e2ad24c4bb" providerId="ADAL" clId="{E24CE3BF-0DD2-4A50-A1EA-FE1980264C8D}" dt="2021-09-02T10:13:40.144" v="13" actId="255"/>
          <ac:graphicFrameMkLst>
            <pc:docMk/>
            <pc:sldMk cId="2838401817" sldId="275"/>
            <ac:graphicFrameMk id="8" creationId="{56BDA04A-822E-4528-8122-42A6FFFE7F01}"/>
          </ac:graphicFrameMkLst>
        </pc:graphicFrameChg>
      </pc:sldChg>
      <pc:sldChg chg="modSp del mod">
        <pc:chgData name="Devaki" userId="8f8061be-acc3-4cf7-8c33-28e2ad24c4bb" providerId="ADAL" clId="{E24CE3BF-0DD2-4A50-A1EA-FE1980264C8D}" dt="2021-09-02T11:05:45.552" v="73" actId="2696"/>
        <pc:sldMkLst>
          <pc:docMk/>
          <pc:sldMk cId="3359888139" sldId="277"/>
        </pc:sldMkLst>
        <pc:spChg chg="mod">
          <ac:chgData name="Devaki" userId="8f8061be-acc3-4cf7-8c33-28e2ad24c4bb" providerId="ADAL" clId="{E24CE3BF-0DD2-4A50-A1EA-FE1980264C8D}" dt="2021-09-02T11:04:46.077" v="54" actId="21"/>
          <ac:spMkLst>
            <pc:docMk/>
            <pc:sldMk cId="3359888139" sldId="277"/>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62A4E9-90FF-405A-92EE-131A2319319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AB147B8-370B-450C-8DFB-D808B688AA21}">
      <dgm:prSet custT="1"/>
      <dgm:spPr/>
      <dgm:t>
        <a:bodyPr/>
        <a:lstStyle/>
        <a:p>
          <a:r>
            <a:rPr lang="en-GB" sz="1600" b="1" dirty="0">
              <a:latin typeface="Helvetica Neue" panose="02000503000000020004"/>
            </a:rPr>
            <a:t>Video 1</a:t>
          </a:r>
          <a:r>
            <a:rPr lang="en-GB" sz="1600" dirty="0">
              <a:latin typeface="Helvetica Neue" panose="02000503000000020004"/>
            </a:rPr>
            <a:t>: Importance of Clinical Trials</a:t>
          </a:r>
          <a:endParaRPr lang="en-US" sz="1600" dirty="0">
            <a:latin typeface="Helvetica Neue" panose="02000503000000020004"/>
          </a:endParaRPr>
        </a:p>
      </dgm:t>
    </dgm:pt>
    <dgm:pt modelId="{87F0ED23-3909-43ED-9901-DD3CC2DAE94F}" type="parTrans" cxnId="{32488CA8-0776-4530-98CD-2F3474B7C542}">
      <dgm:prSet/>
      <dgm:spPr/>
      <dgm:t>
        <a:bodyPr/>
        <a:lstStyle/>
        <a:p>
          <a:endParaRPr lang="en-US"/>
        </a:p>
      </dgm:t>
    </dgm:pt>
    <dgm:pt modelId="{5BEA6C54-2805-444C-BAC9-896990475EEE}" type="sibTrans" cxnId="{32488CA8-0776-4530-98CD-2F3474B7C542}">
      <dgm:prSet/>
      <dgm:spPr/>
      <dgm:t>
        <a:bodyPr/>
        <a:lstStyle/>
        <a:p>
          <a:endParaRPr lang="en-US"/>
        </a:p>
      </dgm:t>
    </dgm:pt>
    <dgm:pt modelId="{25402EBA-97CF-48B0-9F5A-6DE8CC01950E}">
      <dgm:prSet custT="1"/>
      <dgm:spPr/>
      <dgm:t>
        <a:bodyPr/>
        <a:lstStyle/>
        <a:p>
          <a:r>
            <a:rPr lang="en-GB" sz="1600" b="1" dirty="0">
              <a:latin typeface="Helvetica Neue" panose="02000503000000020004"/>
            </a:rPr>
            <a:t>Video 2</a:t>
          </a:r>
          <a:r>
            <a:rPr lang="en-GB" sz="1600" dirty="0">
              <a:latin typeface="Helvetica Neue" panose="02000503000000020004"/>
            </a:rPr>
            <a:t>: What will I receive and when will I receive it? </a:t>
          </a:r>
          <a:endParaRPr lang="en-US" sz="1600" dirty="0">
            <a:latin typeface="Helvetica Neue" panose="02000503000000020004"/>
          </a:endParaRPr>
        </a:p>
      </dgm:t>
    </dgm:pt>
    <dgm:pt modelId="{8DEDA2F8-5A3A-4F7B-B619-E6B2AB099E3A}" type="parTrans" cxnId="{B37D783C-4BD1-4098-AB21-E5365E7A56B6}">
      <dgm:prSet/>
      <dgm:spPr/>
      <dgm:t>
        <a:bodyPr/>
        <a:lstStyle/>
        <a:p>
          <a:endParaRPr lang="en-US"/>
        </a:p>
      </dgm:t>
    </dgm:pt>
    <dgm:pt modelId="{E41831C0-C7D9-43B5-9F73-ACC82A1DD5C0}" type="sibTrans" cxnId="{B37D783C-4BD1-4098-AB21-E5365E7A56B6}">
      <dgm:prSet/>
      <dgm:spPr/>
      <dgm:t>
        <a:bodyPr/>
        <a:lstStyle/>
        <a:p>
          <a:endParaRPr lang="en-US"/>
        </a:p>
      </dgm:t>
    </dgm:pt>
    <dgm:pt modelId="{6AEAFB1F-6C81-4E61-B641-F21A7C3244B2}">
      <dgm:prSet custT="1"/>
      <dgm:spPr/>
      <dgm:t>
        <a:bodyPr/>
        <a:lstStyle/>
        <a:p>
          <a:r>
            <a:rPr lang="en-GB" sz="1600" b="1" dirty="0">
              <a:latin typeface="Helvetica Neue" panose="02000503000000020004"/>
            </a:rPr>
            <a:t>Video 3: </a:t>
          </a:r>
          <a:r>
            <a:rPr lang="en-GB" sz="1600" dirty="0">
              <a:latin typeface="Helvetica Neue" panose="02000503000000020004"/>
            </a:rPr>
            <a:t>What is Clinical Data?</a:t>
          </a:r>
          <a:endParaRPr lang="en-US" sz="1600" dirty="0">
            <a:latin typeface="Helvetica Neue" panose="02000503000000020004"/>
          </a:endParaRPr>
        </a:p>
      </dgm:t>
    </dgm:pt>
    <dgm:pt modelId="{BD9583B3-9528-4456-AD31-8809945990D6}" type="parTrans" cxnId="{0F91D696-DCCD-41D0-88D0-492D7E7B5A8E}">
      <dgm:prSet/>
      <dgm:spPr/>
      <dgm:t>
        <a:bodyPr/>
        <a:lstStyle/>
        <a:p>
          <a:endParaRPr lang="en-US"/>
        </a:p>
      </dgm:t>
    </dgm:pt>
    <dgm:pt modelId="{F58B1818-4882-446A-B84C-0EBC69908C9F}" type="sibTrans" cxnId="{0F91D696-DCCD-41D0-88D0-492D7E7B5A8E}">
      <dgm:prSet/>
      <dgm:spPr/>
      <dgm:t>
        <a:bodyPr/>
        <a:lstStyle/>
        <a:p>
          <a:endParaRPr lang="en-US"/>
        </a:p>
      </dgm:t>
    </dgm:pt>
    <dgm:pt modelId="{85ACE1F3-6A19-4190-96EB-BDE623D92A2D}">
      <dgm:prSet custT="1"/>
      <dgm:spPr/>
      <dgm:t>
        <a:bodyPr/>
        <a:lstStyle/>
        <a:p>
          <a:r>
            <a:rPr lang="en-GB" sz="1600" b="1" dirty="0">
              <a:latin typeface="Helvetica Neue" panose="02000503000000020004"/>
            </a:rPr>
            <a:t>Video 4: </a:t>
          </a:r>
          <a:r>
            <a:rPr lang="en-GB" sz="1600" dirty="0">
              <a:latin typeface="Helvetica Neue" panose="02000503000000020004"/>
            </a:rPr>
            <a:t>Journey of a data point</a:t>
          </a:r>
          <a:endParaRPr lang="en-US" sz="1600" dirty="0">
            <a:latin typeface="Helvetica Neue" panose="02000503000000020004"/>
          </a:endParaRPr>
        </a:p>
      </dgm:t>
    </dgm:pt>
    <dgm:pt modelId="{68B81E06-87F5-425A-84EB-75D7F577C204}" type="parTrans" cxnId="{C28FB570-2A2D-4D10-8576-20C9E1541537}">
      <dgm:prSet/>
      <dgm:spPr/>
      <dgm:t>
        <a:bodyPr/>
        <a:lstStyle/>
        <a:p>
          <a:endParaRPr lang="en-US"/>
        </a:p>
      </dgm:t>
    </dgm:pt>
    <dgm:pt modelId="{DBB8015E-F281-41D4-9C00-945FF4548A57}" type="sibTrans" cxnId="{C28FB570-2A2D-4D10-8576-20C9E1541537}">
      <dgm:prSet/>
      <dgm:spPr/>
      <dgm:t>
        <a:bodyPr/>
        <a:lstStyle/>
        <a:p>
          <a:endParaRPr lang="en-US"/>
        </a:p>
      </dgm:t>
    </dgm:pt>
    <dgm:pt modelId="{933BDF1D-2208-48A0-82D0-A4C664B5DC06}">
      <dgm:prSet custT="1"/>
      <dgm:spPr/>
      <dgm:t>
        <a:bodyPr/>
        <a:lstStyle/>
        <a:p>
          <a:r>
            <a:rPr lang="en-GB" sz="1600" b="1" dirty="0">
              <a:latin typeface="Helvetica Neue" panose="02000503000000020004"/>
            </a:rPr>
            <a:t>Video 5: </a:t>
          </a:r>
          <a:r>
            <a:rPr lang="en-GB" sz="1600" dirty="0">
              <a:latin typeface="Helvetica Neue" panose="02000503000000020004"/>
            </a:rPr>
            <a:t>What is data sharing, why do we share data and what are the differences between mandatory vs. voluntary data sharing?</a:t>
          </a:r>
          <a:endParaRPr lang="en-US" sz="1600" dirty="0">
            <a:latin typeface="Helvetica Neue" panose="02000503000000020004"/>
          </a:endParaRPr>
        </a:p>
      </dgm:t>
    </dgm:pt>
    <dgm:pt modelId="{9D17EFEA-1B9C-4F43-B2B4-456FC5FA05FB}" type="parTrans" cxnId="{3EB2C46B-99C7-43CC-AEE9-6AAC4E32FA3D}">
      <dgm:prSet/>
      <dgm:spPr/>
      <dgm:t>
        <a:bodyPr/>
        <a:lstStyle/>
        <a:p>
          <a:endParaRPr lang="en-US"/>
        </a:p>
      </dgm:t>
    </dgm:pt>
    <dgm:pt modelId="{1BAEEF88-E667-413C-966B-B36B73BEFBDA}" type="sibTrans" cxnId="{3EB2C46B-99C7-43CC-AEE9-6AAC4E32FA3D}">
      <dgm:prSet/>
      <dgm:spPr/>
      <dgm:t>
        <a:bodyPr/>
        <a:lstStyle/>
        <a:p>
          <a:endParaRPr lang="en-US"/>
        </a:p>
      </dgm:t>
    </dgm:pt>
    <dgm:pt modelId="{4C7D78CA-C163-484C-8026-6EF2A6C52BD1}">
      <dgm:prSet custT="1"/>
      <dgm:spPr/>
      <dgm:t>
        <a:bodyPr/>
        <a:lstStyle/>
        <a:p>
          <a:r>
            <a:rPr lang="en-GB" sz="1600" b="1" dirty="0">
              <a:latin typeface="Helvetica Neue" panose="02000503000000020004"/>
            </a:rPr>
            <a:t>Video 6: </a:t>
          </a:r>
          <a:r>
            <a:rPr lang="en-GB" sz="1600" b="0" dirty="0">
              <a:latin typeface="Helvetica Neue" panose="02000503000000020004"/>
            </a:rPr>
            <a:t>What is data privacy?</a:t>
          </a:r>
          <a:endParaRPr lang="en-US" sz="1600" b="0" dirty="0">
            <a:latin typeface="Helvetica Neue" panose="02000503000000020004"/>
          </a:endParaRPr>
        </a:p>
      </dgm:t>
    </dgm:pt>
    <dgm:pt modelId="{F0DCC059-6159-45F3-B4F4-8F83775DE1EE}" type="parTrans" cxnId="{5B10FA86-0D9A-4294-A5F0-0218752044E2}">
      <dgm:prSet/>
      <dgm:spPr/>
      <dgm:t>
        <a:bodyPr/>
        <a:lstStyle/>
        <a:p>
          <a:endParaRPr lang="en-US"/>
        </a:p>
      </dgm:t>
    </dgm:pt>
    <dgm:pt modelId="{346D97FD-552C-48A5-B349-77D7E302EB94}" type="sibTrans" cxnId="{5B10FA86-0D9A-4294-A5F0-0218752044E2}">
      <dgm:prSet/>
      <dgm:spPr/>
      <dgm:t>
        <a:bodyPr/>
        <a:lstStyle/>
        <a:p>
          <a:endParaRPr lang="en-US"/>
        </a:p>
      </dgm:t>
    </dgm:pt>
    <dgm:pt modelId="{F3709370-6276-4D58-8613-621AFCC2241D}" type="pres">
      <dgm:prSet presAssocID="{DB62A4E9-90FF-405A-92EE-131A23193198}" presName="diagram" presStyleCnt="0">
        <dgm:presLayoutVars>
          <dgm:dir/>
          <dgm:resizeHandles val="exact"/>
        </dgm:presLayoutVars>
      </dgm:prSet>
      <dgm:spPr/>
    </dgm:pt>
    <dgm:pt modelId="{2D74827F-53B5-407F-B2D4-86D56270FC7D}" type="pres">
      <dgm:prSet presAssocID="{2AB147B8-370B-450C-8DFB-D808B688AA21}" presName="node" presStyleLbl="node1" presStyleIdx="0" presStyleCnt="6">
        <dgm:presLayoutVars>
          <dgm:bulletEnabled val="1"/>
        </dgm:presLayoutVars>
      </dgm:prSet>
      <dgm:spPr/>
    </dgm:pt>
    <dgm:pt modelId="{B2EB9FBA-8545-4EA5-B35F-DBE71A6625B0}" type="pres">
      <dgm:prSet presAssocID="{5BEA6C54-2805-444C-BAC9-896990475EEE}" presName="sibTrans" presStyleCnt="0"/>
      <dgm:spPr/>
    </dgm:pt>
    <dgm:pt modelId="{7B5008DE-AE24-4916-87BB-5D4DB8E77679}" type="pres">
      <dgm:prSet presAssocID="{25402EBA-97CF-48B0-9F5A-6DE8CC01950E}" presName="node" presStyleLbl="node1" presStyleIdx="1" presStyleCnt="6">
        <dgm:presLayoutVars>
          <dgm:bulletEnabled val="1"/>
        </dgm:presLayoutVars>
      </dgm:prSet>
      <dgm:spPr/>
    </dgm:pt>
    <dgm:pt modelId="{9E8FC4E8-3FE6-474A-BFAF-906BD19C4C37}" type="pres">
      <dgm:prSet presAssocID="{E41831C0-C7D9-43B5-9F73-ACC82A1DD5C0}" presName="sibTrans" presStyleCnt="0"/>
      <dgm:spPr/>
    </dgm:pt>
    <dgm:pt modelId="{0D156E3B-D036-4A6C-ACFC-FB5FF54499A9}" type="pres">
      <dgm:prSet presAssocID="{6AEAFB1F-6C81-4E61-B641-F21A7C3244B2}" presName="node" presStyleLbl="node1" presStyleIdx="2" presStyleCnt="6">
        <dgm:presLayoutVars>
          <dgm:bulletEnabled val="1"/>
        </dgm:presLayoutVars>
      </dgm:prSet>
      <dgm:spPr/>
    </dgm:pt>
    <dgm:pt modelId="{C29B46BD-A307-4A31-AA13-5DE226A14D44}" type="pres">
      <dgm:prSet presAssocID="{F58B1818-4882-446A-B84C-0EBC69908C9F}" presName="sibTrans" presStyleCnt="0"/>
      <dgm:spPr/>
    </dgm:pt>
    <dgm:pt modelId="{83541E80-7D44-47B7-BEDF-4598CA8301C5}" type="pres">
      <dgm:prSet presAssocID="{85ACE1F3-6A19-4190-96EB-BDE623D92A2D}" presName="node" presStyleLbl="node1" presStyleIdx="3" presStyleCnt="6">
        <dgm:presLayoutVars>
          <dgm:bulletEnabled val="1"/>
        </dgm:presLayoutVars>
      </dgm:prSet>
      <dgm:spPr/>
    </dgm:pt>
    <dgm:pt modelId="{65C1A7B3-E38B-48D7-AD97-7CB4A1D45727}" type="pres">
      <dgm:prSet presAssocID="{DBB8015E-F281-41D4-9C00-945FF4548A57}" presName="sibTrans" presStyleCnt="0"/>
      <dgm:spPr/>
    </dgm:pt>
    <dgm:pt modelId="{97E52C9F-5F4E-4561-B53C-0AB5CF24A557}" type="pres">
      <dgm:prSet presAssocID="{933BDF1D-2208-48A0-82D0-A4C664B5DC06}" presName="node" presStyleLbl="node1" presStyleIdx="4" presStyleCnt="6">
        <dgm:presLayoutVars>
          <dgm:bulletEnabled val="1"/>
        </dgm:presLayoutVars>
      </dgm:prSet>
      <dgm:spPr/>
    </dgm:pt>
    <dgm:pt modelId="{3ACA7A07-6C00-44C4-B370-EEECA97C86B8}" type="pres">
      <dgm:prSet presAssocID="{1BAEEF88-E667-413C-966B-B36B73BEFBDA}" presName="sibTrans" presStyleCnt="0"/>
      <dgm:spPr/>
    </dgm:pt>
    <dgm:pt modelId="{9FFECB0C-BA23-41DA-B873-1BF6A5E4F64E}" type="pres">
      <dgm:prSet presAssocID="{4C7D78CA-C163-484C-8026-6EF2A6C52BD1}" presName="node" presStyleLbl="node1" presStyleIdx="5" presStyleCnt="6">
        <dgm:presLayoutVars>
          <dgm:bulletEnabled val="1"/>
        </dgm:presLayoutVars>
      </dgm:prSet>
      <dgm:spPr/>
    </dgm:pt>
  </dgm:ptLst>
  <dgm:cxnLst>
    <dgm:cxn modelId="{53189B25-393C-4ABA-9BDA-31637E8F9637}" type="presOf" srcId="{25402EBA-97CF-48B0-9F5A-6DE8CC01950E}" destId="{7B5008DE-AE24-4916-87BB-5D4DB8E77679}" srcOrd="0" destOrd="0" presId="urn:microsoft.com/office/officeart/2005/8/layout/default"/>
    <dgm:cxn modelId="{B37D783C-4BD1-4098-AB21-E5365E7A56B6}" srcId="{DB62A4E9-90FF-405A-92EE-131A23193198}" destId="{25402EBA-97CF-48B0-9F5A-6DE8CC01950E}" srcOrd="1" destOrd="0" parTransId="{8DEDA2F8-5A3A-4F7B-B619-E6B2AB099E3A}" sibTransId="{E41831C0-C7D9-43B5-9F73-ACC82A1DD5C0}"/>
    <dgm:cxn modelId="{25454A61-0143-40D0-9041-D3CEF1E5730B}" type="presOf" srcId="{2AB147B8-370B-450C-8DFB-D808B688AA21}" destId="{2D74827F-53B5-407F-B2D4-86D56270FC7D}" srcOrd="0" destOrd="0" presId="urn:microsoft.com/office/officeart/2005/8/layout/default"/>
    <dgm:cxn modelId="{3EB2C46B-99C7-43CC-AEE9-6AAC4E32FA3D}" srcId="{DB62A4E9-90FF-405A-92EE-131A23193198}" destId="{933BDF1D-2208-48A0-82D0-A4C664B5DC06}" srcOrd="4" destOrd="0" parTransId="{9D17EFEA-1B9C-4F43-B2B4-456FC5FA05FB}" sibTransId="{1BAEEF88-E667-413C-966B-B36B73BEFBDA}"/>
    <dgm:cxn modelId="{4FCBDD6F-A2A5-4CCA-AED9-CE855DD99D4C}" type="presOf" srcId="{6AEAFB1F-6C81-4E61-B641-F21A7C3244B2}" destId="{0D156E3B-D036-4A6C-ACFC-FB5FF54499A9}" srcOrd="0" destOrd="0" presId="urn:microsoft.com/office/officeart/2005/8/layout/default"/>
    <dgm:cxn modelId="{C28FB570-2A2D-4D10-8576-20C9E1541537}" srcId="{DB62A4E9-90FF-405A-92EE-131A23193198}" destId="{85ACE1F3-6A19-4190-96EB-BDE623D92A2D}" srcOrd="3" destOrd="0" parTransId="{68B81E06-87F5-425A-84EB-75D7F577C204}" sibTransId="{DBB8015E-F281-41D4-9C00-945FF4548A57}"/>
    <dgm:cxn modelId="{C0684F78-24CA-4D28-8D6F-5A0B0DCB0B5C}" type="presOf" srcId="{DB62A4E9-90FF-405A-92EE-131A23193198}" destId="{F3709370-6276-4D58-8613-621AFCC2241D}" srcOrd="0" destOrd="0" presId="urn:microsoft.com/office/officeart/2005/8/layout/default"/>
    <dgm:cxn modelId="{5B10FA86-0D9A-4294-A5F0-0218752044E2}" srcId="{DB62A4E9-90FF-405A-92EE-131A23193198}" destId="{4C7D78CA-C163-484C-8026-6EF2A6C52BD1}" srcOrd="5" destOrd="0" parTransId="{F0DCC059-6159-45F3-B4F4-8F83775DE1EE}" sibTransId="{346D97FD-552C-48A5-B349-77D7E302EB94}"/>
    <dgm:cxn modelId="{0F91D696-DCCD-41D0-88D0-492D7E7B5A8E}" srcId="{DB62A4E9-90FF-405A-92EE-131A23193198}" destId="{6AEAFB1F-6C81-4E61-B641-F21A7C3244B2}" srcOrd="2" destOrd="0" parTransId="{BD9583B3-9528-4456-AD31-8809945990D6}" sibTransId="{F58B1818-4882-446A-B84C-0EBC69908C9F}"/>
    <dgm:cxn modelId="{32488CA8-0776-4530-98CD-2F3474B7C542}" srcId="{DB62A4E9-90FF-405A-92EE-131A23193198}" destId="{2AB147B8-370B-450C-8DFB-D808B688AA21}" srcOrd="0" destOrd="0" parTransId="{87F0ED23-3909-43ED-9901-DD3CC2DAE94F}" sibTransId="{5BEA6C54-2805-444C-BAC9-896990475EEE}"/>
    <dgm:cxn modelId="{AD38AEAA-65F1-4205-9558-597ACB4FDBE5}" type="presOf" srcId="{933BDF1D-2208-48A0-82D0-A4C664B5DC06}" destId="{97E52C9F-5F4E-4561-B53C-0AB5CF24A557}" srcOrd="0" destOrd="0" presId="urn:microsoft.com/office/officeart/2005/8/layout/default"/>
    <dgm:cxn modelId="{6D5DDDC5-3124-4F33-B4D1-396A1A9AF2A4}" type="presOf" srcId="{4C7D78CA-C163-484C-8026-6EF2A6C52BD1}" destId="{9FFECB0C-BA23-41DA-B873-1BF6A5E4F64E}" srcOrd="0" destOrd="0" presId="urn:microsoft.com/office/officeart/2005/8/layout/default"/>
    <dgm:cxn modelId="{8FF285CA-C61E-433C-94FE-60E9B6744675}" type="presOf" srcId="{85ACE1F3-6A19-4190-96EB-BDE623D92A2D}" destId="{83541E80-7D44-47B7-BEDF-4598CA8301C5}" srcOrd="0" destOrd="0" presId="urn:microsoft.com/office/officeart/2005/8/layout/default"/>
    <dgm:cxn modelId="{5E22B4DA-7DBF-4E87-9C10-EFFDA1DE789D}" type="presParOf" srcId="{F3709370-6276-4D58-8613-621AFCC2241D}" destId="{2D74827F-53B5-407F-B2D4-86D56270FC7D}" srcOrd="0" destOrd="0" presId="urn:microsoft.com/office/officeart/2005/8/layout/default"/>
    <dgm:cxn modelId="{41FB640C-F607-4464-8BDB-526514C4E64B}" type="presParOf" srcId="{F3709370-6276-4D58-8613-621AFCC2241D}" destId="{B2EB9FBA-8545-4EA5-B35F-DBE71A6625B0}" srcOrd="1" destOrd="0" presId="urn:microsoft.com/office/officeart/2005/8/layout/default"/>
    <dgm:cxn modelId="{C6DE07B3-67AC-4A47-AC07-43A5464E40D8}" type="presParOf" srcId="{F3709370-6276-4D58-8613-621AFCC2241D}" destId="{7B5008DE-AE24-4916-87BB-5D4DB8E77679}" srcOrd="2" destOrd="0" presId="urn:microsoft.com/office/officeart/2005/8/layout/default"/>
    <dgm:cxn modelId="{622B2AA8-D732-4FA7-A079-93CEEEBA6563}" type="presParOf" srcId="{F3709370-6276-4D58-8613-621AFCC2241D}" destId="{9E8FC4E8-3FE6-474A-BFAF-906BD19C4C37}" srcOrd="3" destOrd="0" presId="urn:microsoft.com/office/officeart/2005/8/layout/default"/>
    <dgm:cxn modelId="{4CCF3C96-C083-401A-9AAC-8B2C9CC6FF8C}" type="presParOf" srcId="{F3709370-6276-4D58-8613-621AFCC2241D}" destId="{0D156E3B-D036-4A6C-ACFC-FB5FF54499A9}" srcOrd="4" destOrd="0" presId="urn:microsoft.com/office/officeart/2005/8/layout/default"/>
    <dgm:cxn modelId="{B408A9AA-86D6-4F23-8810-67EFB44D0128}" type="presParOf" srcId="{F3709370-6276-4D58-8613-621AFCC2241D}" destId="{C29B46BD-A307-4A31-AA13-5DE226A14D44}" srcOrd="5" destOrd="0" presId="urn:microsoft.com/office/officeart/2005/8/layout/default"/>
    <dgm:cxn modelId="{606511E1-6FF2-4539-8021-24FABC3F50F6}" type="presParOf" srcId="{F3709370-6276-4D58-8613-621AFCC2241D}" destId="{83541E80-7D44-47B7-BEDF-4598CA8301C5}" srcOrd="6" destOrd="0" presId="urn:microsoft.com/office/officeart/2005/8/layout/default"/>
    <dgm:cxn modelId="{79C3D6FB-70DF-4DFA-BDC4-94E6BDB8E9B3}" type="presParOf" srcId="{F3709370-6276-4D58-8613-621AFCC2241D}" destId="{65C1A7B3-E38B-48D7-AD97-7CB4A1D45727}" srcOrd="7" destOrd="0" presId="urn:microsoft.com/office/officeart/2005/8/layout/default"/>
    <dgm:cxn modelId="{F93AEC1D-5B73-42CE-B89C-FA05E47E407A}" type="presParOf" srcId="{F3709370-6276-4D58-8613-621AFCC2241D}" destId="{97E52C9F-5F4E-4561-B53C-0AB5CF24A557}" srcOrd="8" destOrd="0" presId="urn:microsoft.com/office/officeart/2005/8/layout/default"/>
    <dgm:cxn modelId="{2D637CE5-045F-422D-B3CB-4FFC1148EF33}" type="presParOf" srcId="{F3709370-6276-4D58-8613-621AFCC2241D}" destId="{3ACA7A07-6C00-44C4-B370-EEECA97C86B8}" srcOrd="9" destOrd="0" presId="urn:microsoft.com/office/officeart/2005/8/layout/default"/>
    <dgm:cxn modelId="{95A9C9C9-3653-47F0-89FF-DAC318B164D8}" type="presParOf" srcId="{F3709370-6276-4D58-8613-621AFCC2241D}" destId="{9FFECB0C-BA23-41DA-B873-1BF6A5E4F64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74827F-53B5-407F-B2D4-86D56270FC7D}">
      <dsp:nvSpPr>
        <dsp:cNvPr id="0" name=""/>
        <dsp:cNvSpPr/>
      </dsp:nvSpPr>
      <dsp:spPr>
        <a:xfrm>
          <a:off x="1222053" y="1051"/>
          <a:ext cx="2420720" cy="14524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Helvetica Neue" panose="02000503000000020004"/>
            </a:rPr>
            <a:t>Video 1</a:t>
          </a:r>
          <a:r>
            <a:rPr lang="en-GB" sz="1600" kern="1200" dirty="0">
              <a:latin typeface="Helvetica Neue" panose="02000503000000020004"/>
            </a:rPr>
            <a:t>: Importance of Clinical Trials</a:t>
          </a:r>
          <a:endParaRPr lang="en-US" sz="1600" kern="1200" dirty="0">
            <a:latin typeface="Helvetica Neue" panose="02000503000000020004"/>
          </a:endParaRPr>
        </a:p>
      </dsp:txBody>
      <dsp:txXfrm>
        <a:off x="1222053" y="1051"/>
        <a:ext cx="2420720" cy="1452432"/>
      </dsp:txXfrm>
    </dsp:sp>
    <dsp:sp modelId="{7B5008DE-AE24-4916-87BB-5D4DB8E77679}">
      <dsp:nvSpPr>
        <dsp:cNvPr id="0" name=""/>
        <dsp:cNvSpPr/>
      </dsp:nvSpPr>
      <dsp:spPr>
        <a:xfrm>
          <a:off x="3884845" y="1051"/>
          <a:ext cx="2420720" cy="14524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Helvetica Neue" panose="02000503000000020004"/>
            </a:rPr>
            <a:t>Video 2</a:t>
          </a:r>
          <a:r>
            <a:rPr lang="en-GB" sz="1600" kern="1200" dirty="0">
              <a:latin typeface="Helvetica Neue" panose="02000503000000020004"/>
            </a:rPr>
            <a:t>: What will I receive and when will I receive it? </a:t>
          </a:r>
          <a:endParaRPr lang="en-US" sz="1600" kern="1200" dirty="0">
            <a:latin typeface="Helvetica Neue" panose="02000503000000020004"/>
          </a:endParaRPr>
        </a:p>
      </dsp:txBody>
      <dsp:txXfrm>
        <a:off x="3884845" y="1051"/>
        <a:ext cx="2420720" cy="1452432"/>
      </dsp:txXfrm>
    </dsp:sp>
    <dsp:sp modelId="{0D156E3B-D036-4A6C-ACFC-FB5FF54499A9}">
      <dsp:nvSpPr>
        <dsp:cNvPr id="0" name=""/>
        <dsp:cNvSpPr/>
      </dsp:nvSpPr>
      <dsp:spPr>
        <a:xfrm>
          <a:off x="6547638" y="1051"/>
          <a:ext cx="2420720" cy="14524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Helvetica Neue" panose="02000503000000020004"/>
            </a:rPr>
            <a:t>Video 3: </a:t>
          </a:r>
          <a:r>
            <a:rPr lang="en-GB" sz="1600" kern="1200" dirty="0">
              <a:latin typeface="Helvetica Neue" panose="02000503000000020004"/>
            </a:rPr>
            <a:t>What is Clinical Data?</a:t>
          </a:r>
          <a:endParaRPr lang="en-US" sz="1600" kern="1200" dirty="0">
            <a:latin typeface="Helvetica Neue" panose="02000503000000020004"/>
          </a:endParaRPr>
        </a:p>
      </dsp:txBody>
      <dsp:txXfrm>
        <a:off x="6547638" y="1051"/>
        <a:ext cx="2420720" cy="1452432"/>
      </dsp:txXfrm>
    </dsp:sp>
    <dsp:sp modelId="{83541E80-7D44-47B7-BEDF-4598CA8301C5}">
      <dsp:nvSpPr>
        <dsp:cNvPr id="0" name=""/>
        <dsp:cNvSpPr/>
      </dsp:nvSpPr>
      <dsp:spPr>
        <a:xfrm>
          <a:off x="1222053" y="1695555"/>
          <a:ext cx="2420720" cy="14524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Helvetica Neue" panose="02000503000000020004"/>
            </a:rPr>
            <a:t>Video 4: </a:t>
          </a:r>
          <a:r>
            <a:rPr lang="en-GB" sz="1600" kern="1200" dirty="0">
              <a:latin typeface="Helvetica Neue" panose="02000503000000020004"/>
            </a:rPr>
            <a:t>Journey of a data point</a:t>
          </a:r>
          <a:endParaRPr lang="en-US" sz="1600" kern="1200" dirty="0">
            <a:latin typeface="Helvetica Neue" panose="02000503000000020004"/>
          </a:endParaRPr>
        </a:p>
      </dsp:txBody>
      <dsp:txXfrm>
        <a:off x="1222053" y="1695555"/>
        <a:ext cx="2420720" cy="1452432"/>
      </dsp:txXfrm>
    </dsp:sp>
    <dsp:sp modelId="{97E52C9F-5F4E-4561-B53C-0AB5CF24A557}">
      <dsp:nvSpPr>
        <dsp:cNvPr id="0" name=""/>
        <dsp:cNvSpPr/>
      </dsp:nvSpPr>
      <dsp:spPr>
        <a:xfrm>
          <a:off x="3884845" y="1695555"/>
          <a:ext cx="2420720" cy="14524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Helvetica Neue" panose="02000503000000020004"/>
            </a:rPr>
            <a:t>Video 5: </a:t>
          </a:r>
          <a:r>
            <a:rPr lang="en-GB" sz="1600" kern="1200" dirty="0">
              <a:latin typeface="Helvetica Neue" panose="02000503000000020004"/>
            </a:rPr>
            <a:t>What is data sharing, why do we share data and what are the differences between mandatory vs. voluntary data sharing?</a:t>
          </a:r>
          <a:endParaRPr lang="en-US" sz="1600" kern="1200" dirty="0">
            <a:latin typeface="Helvetica Neue" panose="02000503000000020004"/>
          </a:endParaRPr>
        </a:p>
      </dsp:txBody>
      <dsp:txXfrm>
        <a:off x="3884845" y="1695555"/>
        <a:ext cx="2420720" cy="1452432"/>
      </dsp:txXfrm>
    </dsp:sp>
    <dsp:sp modelId="{9FFECB0C-BA23-41DA-B873-1BF6A5E4F64E}">
      <dsp:nvSpPr>
        <dsp:cNvPr id="0" name=""/>
        <dsp:cNvSpPr/>
      </dsp:nvSpPr>
      <dsp:spPr>
        <a:xfrm>
          <a:off x="6547638" y="1695555"/>
          <a:ext cx="2420720" cy="14524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Helvetica Neue" panose="02000503000000020004"/>
            </a:rPr>
            <a:t>Video 6: </a:t>
          </a:r>
          <a:r>
            <a:rPr lang="en-GB" sz="1600" b="0" kern="1200" dirty="0">
              <a:latin typeface="Helvetica Neue" panose="02000503000000020004"/>
            </a:rPr>
            <a:t>What is data privacy?</a:t>
          </a:r>
          <a:endParaRPr lang="en-US" sz="1600" b="0" kern="1200" dirty="0">
            <a:latin typeface="Helvetica Neue" panose="02000503000000020004"/>
          </a:endParaRPr>
        </a:p>
      </dsp:txBody>
      <dsp:txXfrm>
        <a:off x="6547638" y="1695555"/>
        <a:ext cx="2420720" cy="145243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227D07-0534-3345-A1F3-0CA33196057F}" type="datetimeFigureOut">
              <a:rPr lang="en-US" smtClean="0"/>
              <a:t>3/9/2023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A6D1DF8-760F-3D44-9C08-114F870CD451}" type="slidenum">
              <a:rPr lang="en-US" smtClean="0"/>
              <a:t>‹#›</a:t>
            </a:fld>
            <a:endParaRPr lang="en-US"/>
          </a:p>
        </p:txBody>
      </p:sp>
    </p:spTree>
    <p:extLst>
      <p:ext uri="{BB962C8B-B14F-4D97-AF65-F5344CB8AC3E}">
        <p14:creationId xmlns:p14="http://schemas.microsoft.com/office/powerpoint/2010/main" val="2023134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36677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138635029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13863502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Considering the vast ways data can be used, it is understandable some folks may be alarmed but it is important to reassure there are extensive safety measures to protect data :D</a:t>
            </a:r>
          </a:p>
          <a:p>
            <a:endParaRPr lang="en-GB" dirty="0"/>
          </a:p>
        </p:txBody>
      </p:sp>
    </p:spTree>
    <p:extLst>
      <p:ext uri="{BB962C8B-B14F-4D97-AF65-F5344CB8AC3E}">
        <p14:creationId xmlns:p14="http://schemas.microsoft.com/office/powerpoint/2010/main" val="1223959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Tree>
    <p:extLst>
      <p:ext uri="{BB962C8B-B14F-4D97-AF65-F5344CB8AC3E}">
        <p14:creationId xmlns:p14="http://schemas.microsoft.com/office/powerpoint/2010/main" val="955511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latin typeface="Helvetica Neue" panose="02000503000000020004"/>
              </a:rPr>
              <a:t>The pandemic in particular has increased public interest in clinical trials. Here are some examples of common misconceptions.</a:t>
            </a:r>
          </a:p>
          <a:p>
            <a:endParaRPr lang="en-GB" dirty="0">
              <a:latin typeface="Helvetica Neue" panose="02000503000000020004"/>
            </a:endParaRPr>
          </a:p>
          <a:p>
            <a:r>
              <a:rPr lang="en-GB" dirty="0">
                <a:latin typeface="Helvetica Neue" panose="02000503000000020004"/>
              </a:rPr>
              <a:t>Summary of common misconceptions from: https://www.muhealth.org/our-stories/covid-19-vaccine-myths-vs-facts</a:t>
            </a:r>
          </a:p>
          <a:p>
            <a:r>
              <a:rPr lang="en-GB" dirty="0">
                <a:latin typeface="Helvetica Neue" panose="02000503000000020004"/>
              </a:rPr>
              <a:t>https://www.rochecanada.com/en/media/in-focus/5-common-myths-about-clinical-trials.html</a:t>
            </a:r>
          </a:p>
          <a:p>
            <a:r>
              <a:rPr lang="en-GB" dirty="0">
                <a:latin typeface="Helvetica Neue" panose="02000503000000020004"/>
              </a:rPr>
              <a:t>https://catalyst.phrma.org/debunking-common-myths-about-clinical-trials</a:t>
            </a:r>
          </a:p>
          <a:p>
            <a:endParaRPr lang="en-GB" dirty="0"/>
          </a:p>
        </p:txBody>
      </p:sp>
    </p:spTree>
    <p:extLst>
      <p:ext uri="{BB962C8B-B14F-4D97-AF65-F5344CB8AC3E}">
        <p14:creationId xmlns:p14="http://schemas.microsoft.com/office/powerpoint/2010/main" val="1199831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latin typeface="Helvetica Neue" panose="02000503000000020004"/>
              </a:rPr>
              <a:t>The project is to follow a similar approach to the PHUSE Data Transparency (DT) Terminology Harmonisation project, this time aiming towards a more general audience to address commonly asked questions surrounding data privacy and data sharing. This includes </a:t>
            </a:r>
            <a:r>
              <a:rPr lang="en-GB" sz="1200" dirty="0">
                <a:latin typeface="Helvetica Neue" panose="02000503000000020004"/>
              </a:rPr>
              <a:t>covering topics such as what is being done to share clinical trial data and information, where data goes and how it is used, what data privacy is, why it is needed, why it is important and the differences between mandatory vs. voluntary data sharing. </a:t>
            </a:r>
            <a:endParaRPr lang="en-GB" dirty="0">
              <a:latin typeface="Helvetica Neue" panose="02000503000000020004"/>
            </a:endParaRPr>
          </a:p>
          <a:p>
            <a:endParaRPr lang="en-GB" dirty="0"/>
          </a:p>
        </p:txBody>
      </p:sp>
    </p:spTree>
    <p:extLst>
      <p:ext uri="{BB962C8B-B14F-4D97-AF65-F5344CB8AC3E}">
        <p14:creationId xmlns:p14="http://schemas.microsoft.com/office/powerpoint/2010/main" val="1199831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https://drive.google.com/drive/folders/1D04OfGJeI1Lw9iJUB6B-zZpZQ9-8LIcw</a:t>
            </a:r>
          </a:p>
        </p:txBody>
      </p:sp>
    </p:spTree>
    <p:extLst>
      <p:ext uri="{BB962C8B-B14F-4D97-AF65-F5344CB8AC3E}">
        <p14:creationId xmlns:p14="http://schemas.microsoft.com/office/powerpoint/2010/main" val="3848417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We are currently working on writing a script for short videos around 3-5 minutes each to cover different aspects of data privacy and data sharing, incorporating examples where appropriate to help the audience see how it relates to daily situations and develop infographics and/or narrative depending on the content in parallel with the video to provide context, and a link to credible sources for background reading for those who wish to read more about the topics. The goal is to help debunk myths/tackle misinformation throughout the series of videos. The first video will be an introduction/high-level overview of clinical transparency and will act as a teaser/trailer as to what the audience can expect in the video series.</a:t>
            </a:r>
          </a:p>
          <a:p>
            <a:endParaRPr lang="en-GB" dirty="0"/>
          </a:p>
          <a:p>
            <a:r>
              <a:rPr lang="en-GB" dirty="0"/>
              <a:t>The first two videos will enable us to explore what works well when combining our script content with audio and animations to achieve maximum impact in conveying information.</a:t>
            </a:r>
          </a:p>
          <a:p>
            <a:endParaRPr lang="en-GB" dirty="0"/>
          </a:p>
          <a:p>
            <a:r>
              <a:rPr lang="en-GB" dirty="0"/>
              <a:t>We are liaising with a third party vendor to create the videos for finalised scripts. The videos will be uploaded to YouTube and additional PHUSE online communication channels will be utilised such as LinkedIn and Twitter to share video links. The creation of videos will provide the opportunity to create a wider outreach online and help distribute fair and accurate information to a range of audiences. There will also be an interactive element whereby the audience are asked for feedback or to suggest what topics they would like us to address in future.</a:t>
            </a:r>
          </a:p>
          <a:p>
            <a:endParaRPr lang="en-GB" dirty="0"/>
          </a:p>
        </p:txBody>
      </p:sp>
    </p:spTree>
    <p:extLst>
      <p:ext uri="{BB962C8B-B14F-4D97-AF65-F5344CB8AC3E}">
        <p14:creationId xmlns:p14="http://schemas.microsoft.com/office/powerpoint/2010/main" val="1482710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sz="1200" dirty="0">
                <a:effectLst/>
                <a:latin typeface="Helvetica Neue" panose="02000503000000020004"/>
                <a:ea typeface="Calibri" panose="020F0502020204030204" pitchFamily="34" charset="0"/>
                <a:cs typeface="Times New Roman" panose="02020603050405020304" pitchFamily="18" charset="0"/>
              </a:rPr>
              <a:t>Conversation will take place between two characters. We will have two people, for example, Patty Participant is interested in joining a clinical trial, she expresses her concerns for data privacy and how data will be used etc. The other person (Tammy Trial, is a friend who works in clinical research) answers Patty’s questions. This question-answer style interaction will be engaging for the audience and we shall first cover basic concepts, then build on the different layers as a continuity piece. </a:t>
            </a:r>
            <a:br>
              <a:rPr lang="en-GB" sz="1200" dirty="0">
                <a:effectLst/>
                <a:latin typeface="Helvetica Neue" panose="02000503000000020004"/>
                <a:ea typeface="Calibri" panose="020F0502020204030204" pitchFamily="34" charset="0"/>
                <a:cs typeface="Times New Roman" panose="02020603050405020304" pitchFamily="18" charset="0"/>
              </a:rPr>
            </a:br>
            <a:endParaRPr lang="en-GB" sz="1200" dirty="0">
              <a:effectLst/>
              <a:latin typeface="Helvetica Neue" panose="02000503000000020004"/>
              <a:ea typeface="Calibri" panose="020F0502020204030204" pitchFamily="34" charset="0"/>
              <a:cs typeface="Times New Roman" panose="02020603050405020304" pitchFamily="18" charset="0"/>
            </a:endParaRPr>
          </a:p>
          <a:p>
            <a:r>
              <a:rPr lang="en-GB" sz="1200" dirty="0">
                <a:effectLst/>
                <a:latin typeface="Helvetica Neue" panose="02000503000000020004"/>
                <a:ea typeface="Calibri" panose="020F0502020204030204" pitchFamily="34" charset="0"/>
                <a:cs typeface="Times New Roman" panose="02020603050405020304" pitchFamily="18" charset="0"/>
              </a:rPr>
              <a:t>The characters build the discussion in each video. All videos will be standalone (one video is not dependant on another) and when watched together, the viewer can see the big picture on data sharing and transparency as a whole. </a:t>
            </a:r>
          </a:p>
          <a:p>
            <a:endParaRPr lang="en-GB" sz="1200" dirty="0">
              <a:effectLst/>
              <a:latin typeface="Helvetica Neue" panose="02000503000000020004"/>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effectLst/>
                <a:latin typeface="Helvetica Neue" panose="02000503000000020004"/>
              </a:rPr>
              <a:t>In this current day of the digital era, patient groups believe videos are the preferred method of learning in a clear and understandable way. It's a mixture of visual and auditory learning. Hard of hearing will also be addressed in that video subtitles will be included.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rgbClr val="000000"/>
              </a:solidFill>
              <a:effectLst/>
              <a:latin typeface="Helvetica Neue" panose="0200050300000002000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effectLst/>
                <a:latin typeface="Helvetica Neue" panose="02000503000000020004"/>
              </a:rPr>
              <a:t>Understanding the patient voice is important and will help them to feel comfortable. Tammy Trial assesses the questions from her friend, who represents many folks out there who aren't within the field of clinical research. We will help the audience to understand the foundation concepts of clinical trials, before delving into the topics surrounding data. We also want to demonstrate that they are respected as individuals and will see that research is for public good and loved ones will continue to benefit from healthcare. Generally, bridging the gap and greater knowledge will empower the listener and resulting in a more informed society.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0" i="0" u="none" strike="noStrike" baseline="0" dirty="0">
              <a:solidFill>
                <a:srgbClr val="000000"/>
              </a:solidFill>
              <a:latin typeface="Arial" panose="020B0604020202020204" pitchFamily="34" charset="0"/>
            </a:endParaRPr>
          </a:p>
          <a:p>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sz="1800" b="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2541577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sz="1200" dirty="0">
                <a:effectLst/>
                <a:latin typeface="Helvetica Neue" panose="02000503000000020004"/>
                <a:ea typeface="Times New Roman" panose="02020603050405020304" pitchFamily="18" charset="0"/>
              </a:rPr>
              <a:t>So we have determined that videos will be the key focus as this maximises effectiveness of conveying information today, especially in the current digital age where there will be a wider outreach. </a:t>
            </a:r>
          </a:p>
          <a:p>
            <a:endParaRPr lang="en-GB" sz="1200" dirty="0">
              <a:effectLst/>
              <a:latin typeface="Helvetica Neue" panose="02000503000000020004"/>
            </a:endParaRPr>
          </a:p>
          <a:p>
            <a:r>
              <a:rPr lang="en-GB" sz="1200" dirty="0">
                <a:latin typeface="Helvetica Neue" panose="02000503000000020004"/>
              </a:rPr>
              <a:t>Now we will take a brief look at the video production and process. The vendor (Dmytro </a:t>
            </a:r>
            <a:r>
              <a:rPr lang="en-GB" sz="1200" dirty="0" err="1">
                <a:latin typeface="Helvetica Neue" panose="02000503000000020004"/>
              </a:rPr>
              <a:t>Korolkov</a:t>
            </a:r>
            <a:r>
              <a:rPr lang="en-GB" sz="1200" dirty="0">
                <a:latin typeface="Helvetica Neue" panose="02000503000000020004"/>
              </a:rPr>
              <a:t>) is a talented animator working on a range of deliverables and his portfolio is available online. He has previously developed videos for Janssen and is excited to be working with us on this project.</a:t>
            </a:r>
          </a:p>
          <a:p>
            <a:endParaRPr lang="en-GB" sz="1200" dirty="0">
              <a:latin typeface="Helvetica Neue" panose="0200050300000002000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latin typeface="Helvetica Neue" panose="02000503000000020004"/>
              </a:rPr>
              <a:t>It will take us approximately 1 month to produce each video.</a:t>
            </a:r>
          </a:p>
          <a:p>
            <a:endParaRPr lang="en-GB" dirty="0"/>
          </a:p>
        </p:txBody>
      </p:sp>
    </p:spTree>
    <p:extLst>
      <p:ext uri="{BB962C8B-B14F-4D97-AF65-F5344CB8AC3E}">
        <p14:creationId xmlns:p14="http://schemas.microsoft.com/office/powerpoint/2010/main" val="3270271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The </a:t>
            </a:r>
            <a:r>
              <a:rPr lang="en-US" dirty="0" err="1"/>
              <a:t>finalised</a:t>
            </a:r>
            <a:r>
              <a:rPr lang="en-US" dirty="0"/>
              <a:t> approved content for our first two pilot videos can be accessed via the following link.</a:t>
            </a:r>
            <a:endParaRPr lang="en-GB" dirty="0"/>
          </a:p>
        </p:txBody>
      </p:sp>
    </p:spTree>
    <p:extLst>
      <p:ext uri="{BB962C8B-B14F-4D97-AF65-F5344CB8AC3E}">
        <p14:creationId xmlns:p14="http://schemas.microsoft.com/office/powerpoint/2010/main" val="993485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Tree>
    <p:extLst>
      <p:ext uri="{BB962C8B-B14F-4D97-AF65-F5344CB8AC3E}">
        <p14:creationId xmlns:p14="http://schemas.microsoft.com/office/powerpoint/2010/main" val="533976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PHUSE is a non-profit </a:t>
            </a:r>
            <a:r>
              <a:rPr lang="en-US" dirty="0" err="1"/>
              <a:t>organisation</a:t>
            </a:r>
            <a:r>
              <a:rPr lang="en-US" dirty="0"/>
              <a:t> providing the healthcare industry with the premier platform for creating and sharing ideas, tools, and standards around data, statistical and reporting technologies; PHUSE is a community of data science professionals who are passionate about advancement of clinical information and the future of life sciences.</a:t>
            </a:r>
          </a:p>
          <a:p>
            <a:pPr marL="0" lvl="0" indent="0" algn="l" rtl="0">
              <a:spcBef>
                <a:spcPts val="0"/>
              </a:spcBef>
              <a:spcAft>
                <a:spcPts val="0"/>
              </a:spcAft>
              <a:buNone/>
            </a:pPr>
            <a:endParaRPr dirty="0"/>
          </a:p>
        </p:txBody>
      </p:sp>
      <p:sp>
        <p:nvSpPr>
          <p:cNvPr id="49" name="Google Shape;4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5825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The </a:t>
            </a:r>
            <a:r>
              <a:rPr lang="en-US" dirty="0" err="1"/>
              <a:t>finalised</a:t>
            </a:r>
            <a:r>
              <a:rPr lang="en-US" dirty="0"/>
              <a:t> approved content for our first two pilot videos can be accessed via the following link.</a:t>
            </a:r>
            <a:endParaRPr lang="en-GB" dirty="0"/>
          </a:p>
        </p:txBody>
      </p:sp>
    </p:spTree>
    <p:extLst>
      <p:ext uri="{BB962C8B-B14F-4D97-AF65-F5344CB8AC3E}">
        <p14:creationId xmlns:p14="http://schemas.microsoft.com/office/powerpoint/2010/main" val="1119133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Tree>
    <p:extLst>
      <p:ext uri="{BB962C8B-B14F-4D97-AF65-F5344CB8AC3E}">
        <p14:creationId xmlns:p14="http://schemas.microsoft.com/office/powerpoint/2010/main" val="1627013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latin typeface="Helvetica Neue" panose="02000503000000020004"/>
              </a:rPr>
              <a:t>Quick show of hands </a:t>
            </a:r>
          </a:p>
          <a:p>
            <a:endParaRPr lang="en-GB" dirty="0">
              <a:latin typeface="Helvetica Neue" panose="02000503000000020004"/>
            </a:endParaRPr>
          </a:p>
          <a:p>
            <a:r>
              <a:rPr lang="en-GB" dirty="0">
                <a:latin typeface="Helvetica Neue" panose="02000503000000020004"/>
              </a:rPr>
              <a:t>Interactive session</a:t>
            </a:r>
            <a:endParaRPr lang="en-GB" dirty="0">
              <a:solidFill>
                <a:srgbClr val="B36AE2"/>
              </a:solidFill>
              <a:effectLst/>
              <a:latin typeface="Helvetica Neue" panose="020005030000000200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solidFill>
                <a:srgbClr val="B36AE2"/>
              </a:solidFill>
              <a:effectLst/>
              <a:latin typeface="Helvetica Neue" panose="0200050300000002000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solidFill>
                  <a:srgbClr val="B36AE2"/>
                </a:solidFill>
                <a:effectLst/>
                <a:latin typeface="Helvetica Neue" panose="02000503000000020004"/>
              </a:rPr>
              <a:t>Data privacy is essential in healthcare and extends into other areas as technology is constantly advancing. Ultimately, by watching these animated videos and gaining an understanding of data privacy and data sharing in clinical trials, this allows the viewer to become more informed, thus helping to have a positive impact on their families and the wider community in becoming more aware, not only gaining perspective into debunking myths about clinical trials but may also inspire them to become more open to not being swayed by misinformation in other areas as well because the intention of advancing technology is not to create mistrust in the user, but help to improve the quality of life whilst maintaining the highest data privacy standards.</a:t>
            </a:r>
            <a:endParaRPr lang="en-GB" dirty="0">
              <a:latin typeface="Helvetica Neue" panose="02000503000000020004"/>
            </a:endParaRPr>
          </a:p>
          <a:p>
            <a:endParaRPr lang="en-GB" dirty="0">
              <a:latin typeface="Helvetica Neue" panose="02000503000000020004"/>
            </a:endParaRPr>
          </a:p>
        </p:txBody>
      </p:sp>
    </p:spTree>
    <p:extLst>
      <p:ext uri="{BB962C8B-B14F-4D97-AF65-F5344CB8AC3E}">
        <p14:creationId xmlns:p14="http://schemas.microsoft.com/office/powerpoint/2010/main" val="1872298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latin typeface="Helvetica Neue" panose="02000503000000020004"/>
            </a:endParaRPr>
          </a:p>
        </p:txBody>
      </p:sp>
    </p:spTree>
    <p:extLst>
      <p:ext uri="{BB962C8B-B14F-4D97-AF65-F5344CB8AC3E}">
        <p14:creationId xmlns:p14="http://schemas.microsoft.com/office/powerpoint/2010/main" val="3677561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latin typeface="Helvetica Neue" panose="02000503000000020004"/>
            </a:endParaRPr>
          </a:p>
        </p:txBody>
      </p:sp>
    </p:spTree>
    <p:extLst>
      <p:ext uri="{BB962C8B-B14F-4D97-AF65-F5344CB8AC3E}">
        <p14:creationId xmlns:p14="http://schemas.microsoft.com/office/powerpoint/2010/main" val="39396342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latin typeface="Helvetica Neue" panose="02000503000000020004"/>
            </a:endParaRPr>
          </a:p>
        </p:txBody>
      </p:sp>
    </p:spTree>
    <p:extLst>
      <p:ext uri="{BB962C8B-B14F-4D97-AF65-F5344CB8AC3E}">
        <p14:creationId xmlns:p14="http://schemas.microsoft.com/office/powerpoint/2010/main" val="1497182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latin typeface="Helvetica Neue" panose="02000503000000020004"/>
            </a:endParaRPr>
          </a:p>
        </p:txBody>
      </p:sp>
    </p:spTree>
    <p:extLst>
      <p:ext uri="{BB962C8B-B14F-4D97-AF65-F5344CB8AC3E}">
        <p14:creationId xmlns:p14="http://schemas.microsoft.com/office/powerpoint/2010/main" val="39674309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latin typeface="Helvetica Neue" panose="02000503000000020004"/>
            </a:endParaRPr>
          </a:p>
        </p:txBody>
      </p:sp>
    </p:spTree>
    <p:extLst>
      <p:ext uri="{BB962C8B-B14F-4D97-AF65-F5344CB8AC3E}">
        <p14:creationId xmlns:p14="http://schemas.microsoft.com/office/powerpoint/2010/main" val="18277833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Tree>
    <p:extLst>
      <p:ext uri="{BB962C8B-B14F-4D97-AF65-F5344CB8AC3E}">
        <p14:creationId xmlns:p14="http://schemas.microsoft.com/office/powerpoint/2010/main" val="3499715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85105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1919206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Tree>
    <p:extLst>
      <p:ext uri="{BB962C8B-B14F-4D97-AF65-F5344CB8AC3E}">
        <p14:creationId xmlns:p14="http://schemas.microsoft.com/office/powerpoint/2010/main" val="2757039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 name="Google Shape;4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7066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Here, we share essential knowledge of the field and create an open space where questions can be asked, and challenges addressed.</a:t>
            </a:r>
          </a:p>
          <a:p>
            <a:endParaRPr lang="en-GB" dirty="0"/>
          </a:p>
        </p:txBody>
      </p:sp>
    </p:spTree>
    <p:extLst>
      <p:ext uri="{BB962C8B-B14F-4D97-AF65-F5344CB8AC3E}">
        <p14:creationId xmlns:p14="http://schemas.microsoft.com/office/powerpoint/2010/main" val="2374691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Winter Event 2023 blog when posted</a:t>
            </a:r>
          </a:p>
          <a:p>
            <a:endParaRPr lang="en-US" dirty="0"/>
          </a:p>
          <a:p>
            <a:r>
              <a:rPr lang="en-US" dirty="0"/>
              <a:t>Show demo of Advance Hub at the end of meeting</a:t>
            </a:r>
          </a:p>
        </p:txBody>
      </p:sp>
    </p:spTree>
    <p:extLst>
      <p:ext uri="{BB962C8B-B14F-4D97-AF65-F5344CB8AC3E}">
        <p14:creationId xmlns:p14="http://schemas.microsoft.com/office/powerpoint/2010/main" val="45629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latin typeface="Helvetica Neue" panose="02000503000000020004"/>
              </a:rPr>
              <a:t>First of all, a big thank you to everyone in our project team </a:t>
            </a:r>
            <a:r>
              <a:rPr lang="en-GB" dirty="0">
                <a:latin typeface="Helvetica Neue" panose="02000503000000020004"/>
                <a:sym typeface="Wingdings" panose="05000000000000000000" pitchFamily="2" charset="2"/>
              </a:rPr>
              <a:t>:)</a:t>
            </a:r>
            <a:br>
              <a:rPr lang="en-GB" dirty="0">
                <a:latin typeface="Helvetica Neue" panose="02000503000000020004"/>
                <a:sym typeface="Wingdings" panose="05000000000000000000" pitchFamily="2" charset="2"/>
              </a:rPr>
            </a:br>
            <a:br>
              <a:rPr lang="en-GB" dirty="0">
                <a:latin typeface="Helvetica Neue" panose="02000503000000020004"/>
                <a:sym typeface="Wingdings" panose="05000000000000000000" pitchFamily="2" charset="2"/>
              </a:rPr>
            </a:br>
            <a:r>
              <a:rPr lang="en-GB" dirty="0">
                <a:latin typeface="Helvetica Neue" panose="02000503000000020004"/>
              </a:rPr>
              <a:t>Our project team comprises of several different stakeholder representatives from across the globe with subject matter expertise in their field; their backgrounds include pharma, academia, patient advocacy groups and creative publishing industries.</a:t>
            </a:r>
          </a:p>
        </p:txBody>
      </p:sp>
    </p:spTree>
    <p:extLst>
      <p:ext uri="{BB962C8B-B14F-4D97-AF65-F5344CB8AC3E}">
        <p14:creationId xmlns:p14="http://schemas.microsoft.com/office/powerpoint/2010/main" val="28943519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CB9819-6CBE-3749-BAFC-E94C0F4DF412}"/>
              </a:ext>
            </a:extLst>
          </p:cNvPr>
          <p:cNvSpPr>
            <a:spLocks noGrp="1"/>
          </p:cNvSpPr>
          <p:nvPr>
            <p:ph idx="4294967295"/>
          </p:nvPr>
        </p:nvSpPr>
        <p:spPr>
          <a:xfrm>
            <a:off x="353763" y="1600202"/>
            <a:ext cx="11159045" cy="3834837"/>
          </a:xfrm>
          <a:prstGeom prst="rect">
            <a:avLst/>
          </a:prstGeom>
        </p:spPr>
        <p:txBody>
          <a:bodyPr/>
          <a:lstStyle/>
          <a:p>
            <a:endParaRPr lang="en-US" dirty="0">
              <a:latin typeface="Helvetica Neue"/>
              <a:cs typeface="Helvetica Neue"/>
            </a:endParaRPr>
          </a:p>
        </p:txBody>
      </p:sp>
      <p:sp>
        <p:nvSpPr>
          <p:cNvPr id="2" name="Title 1">
            <a:extLst>
              <a:ext uri="{FF2B5EF4-FFF2-40B4-BE49-F238E27FC236}">
                <a16:creationId xmlns:a16="http://schemas.microsoft.com/office/drawing/2014/main" id="{314AFD7E-8298-C44E-81C9-392F1ED76D6C}"/>
              </a:ext>
            </a:extLst>
          </p:cNvPr>
          <p:cNvSpPr>
            <a:spLocks noGrp="1"/>
          </p:cNvSpPr>
          <p:nvPr>
            <p:ph type="title"/>
          </p:nvPr>
        </p:nvSpPr>
        <p:spPr>
          <a:xfrm>
            <a:off x="353763" y="417838"/>
            <a:ext cx="11159045" cy="1047624"/>
          </a:xfrm>
          <a:prstGeom prst="rect">
            <a:avLst/>
          </a:prstGeom>
        </p:spPr>
        <p:txBody>
          <a:bodyPr/>
          <a:lstStyle>
            <a:lvl1pPr algn="l">
              <a:defRPr sz="3600" b="1" i="0">
                <a:solidFill>
                  <a:srgbClr val="BBBCBC"/>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GB" dirty="0"/>
              <a:t>Click to edit Master title style</a:t>
            </a:r>
            <a:endParaRPr lang="en-US" dirty="0"/>
          </a:p>
        </p:txBody>
      </p:sp>
    </p:spTree>
    <p:extLst>
      <p:ext uri="{BB962C8B-B14F-4D97-AF65-F5344CB8AC3E}">
        <p14:creationId xmlns:p14="http://schemas.microsoft.com/office/powerpoint/2010/main" val="232362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174173" y="1593777"/>
            <a:ext cx="4446516" cy="116205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8"/>
          <p:cNvSpPr txBox="1">
            <a:spLocks noGrp="1"/>
          </p:cNvSpPr>
          <p:nvPr>
            <p:ph type="body" idx="1"/>
          </p:nvPr>
        </p:nvSpPr>
        <p:spPr>
          <a:xfrm>
            <a:off x="174173" y="2755831"/>
            <a:ext cx="4446516" cy="3897517"/>
          </a:xfrm>
          <a:prstGeom prst="rect">
            <a:avLst/>
          </a:prstGeom>
          <a:noFill/>
          <a:ln>
            <a:noFill/>
          </a:ln>
        </p:spPr>
        <p:txBody>
          <a:bodyPr spcFirstLastPara="1" wrap="square" lIns="91425" tIns="45700" rIns="91425" bIns="45700" anchor="t" anchorCtr="0">
            <a:noAutofit/>
          </a:bodyPr>
          <a:lstStyle>
            <a:lvl1pPr marL="609585" lvl="0" indent="-304792" algn="l">
              <a:lnSpc>
                <a:spcPct val="100000"/>
              </a:lnSpc>
              <a:spcBef>
                <a:spcPts val="280"/>
              </a:spcBef>
              <a:spcAft>
                <a:spcPts val="0"/>
              </a:spcAft>
              <a:buClr>
                <a:schemeClr val="dk1"/>
              </a:buClr>
              <a:buSzPts val="1400"/>
              <a:buNone/>
              <a:defRPr sz="1400">
                <a:latin typeface="Helvetica Neue"/>
                <a:ea typeface="Helvetica Neue"/>
                <a:cs typeface="Helvetica Neue"/>
                <a:sym typeface="Helvetica Neue"/>
              </a:defRPr>
            </a:lvl1pPr>
            <a:lvl2pPr marL="1219170" lvl="1" indent="-304792" algn="l">
              <a:lnSpc>
                <a:spcPct val="100000"/>
              </a:lnSpc>
              <a:spcBef>
                <a:spcPts val="240"/>
              </a:spcBef>
              <a:spcAft>
                <a:spcPts val="0"/>
              </a:spcAft>
              <a:buClr>
                <a:schemeClr val="dk1"/>
              </a:buClr>
              <a:buSzPts val="1200"/>
              <a:buNone/>
              <a:defRPr sz="1200"/>
            </a:lvl2pPr>
            <a:lvl3pPr marL="1828754" lvl="2" indent="-304792" algn="l">
              <a:lnSpc>
                <a:spcPct val="100000"/>
              </a:lnSpc>
              <a:spcBef>
                <a:spcPts val="200"/>
              </a:spcBef>
              <a:spcAft>
                <a:spcPts val="0"/>
              </a:spcAft>
              <a:buClr>
                <a:schemeClr val="dk1"/>
              </a:buClr>
              <a:buSzPts val="1000"/>
              <a:buNone/>
              <a:defRPr sz="1000"/>
            </a:lvl3pPr>
            <a:lvl4pPr marL="2438339" lvl="3" indent="-304792" algn="l">
              <a:lnSpc>
                <a:spcPct val="100000"/>
              </a:lnSpc>
              <a:spcBef>
                <a:spcPts val="180"/>
              </a:spcBef>
              <a:spcAft>
                <a:spcPts val="0"/>
              </a:spcAft>
              <a:buClr>
                <a:schemeClr val="dk1"/>
              </a:buClr>
              <a:buSzPts val="900"/>
              <a:buNone/>
              <a:defRPr sz="900"/>
            </a:lvl4pPr>
            <a:lvl5pPr marL="3047924" lvl="4" indent="-304792" algn="l">
              <a:lnSpc>
                <a:spcPct val="100000"/>
              </a:lnSpc>
              <a:spcBef>
                <a:spcPts val="180"/>
              </a:spcBef>
              <a:spcAft>
                <a:spcPts val="0"/>
              </a:spcAft>
              <a:buClr>
                <a:schemeClr val="dk1"/>
              </a:buClr>
              <a:buSzPts val="900"/>
              <a:buNone/>
              <a:defRPr sz="900"/>
            </a:lvl5pPr>
            <a:lvl6pPr marL="3657509" lvl="5" indent="-304792" algn="l">
              <a:lnSpc>
                <a:spcPct val="100000"/>
              </a:lnSpc>
              <a:spcBef>
                <a:spcPts val="180"/>
              </a:spcBef>
              <a:spcAft>
                <a:spcPts val="0"/>
              </a:spcAft>
              <a:buClr>
                <a:schemeClr val="dk1"/>
              </a:buClr>
              <a:buSzPts val="900"/>
              <a:buNone/>
              <a:defRPr sz="900"/>
            </a:lvl6pPr>
            <a:lvl7pPr marL="4267093" lvl="6" indent="-304792" algn="l">
              <a:lnSpc>
                <a:spcPct val="100000"/>
              </a:lnSpc>
              <a:spcBef>
                <a:spcPts val="180"/>
              </a:spcBef>
              <a:spcAft>
                <a:spcPts val="0"/>
              </a:spcAft>
              <a:buClr>
                <a:schemeClr val="dk1"/>
              </a:buClr>
              <a:buSzPts val="900"/>
              <a:buNone/>
              <a:defRPr sz="900"/>
            </a:lvl7pPr>
            <a:lvl8pPr marL="4876678" lvl="7" indent="-304792" algn="l">
              <a:lnSpc>
                <a:spcPct val="100000"/>
              </a:lnSpc>
              <a:spcBef>
                <a:spcPts val="180"/>
              </a:spcBef>
              <a:spcAft>
                <a:spcPts val="0"/>
              </a:spcAft>
              <a:buClr>
                <a:schemeClr val="dk1"/>
              </a:buClr>
              <a:buSzPts val="900"/>
              <a:buNone/>
              <a:defRPr sz="900"/>
            </a:lvl8pPr>
            <a:lvl9pPr marL="5486263" lvl="8" indent="-304792" algn="l">
              <a:lnSpc>
                <a:spcPct val="100000"/>
              </a:lnSpc>
              <a:spcBef>
                <a:spcPts val="180"/>
              </a:spcBef>
              <a:spcAft>
                <a:spcPts val="0"/>
              </a:spcAft>
              <a:buClr>
                <a:schemeClr val="dk1"/>
              </a:buClr>
              <a:buSzPts val="900"/>
              <a:buNone/>
              <a:defRPr sz="900"/>
            </a:lvl9pPr>
          </a:lstStyle>
          <a:p>
            <a:endParaRPr/>
          </a:p>
        </p:txBody>
      </p:sp>
      <p:sp>
        <p:nvSpPr>
          <p:cNvPr id="30" name="Google Shape;30;p18"/>
          <p:cNvSpPr txBox="1">
            <a:spLocks noGrp="1"/>
          </p:cNvSpPr>
          <p:nvPr>
            <p:ph type="body" idx="2"/>
          </p:nvPr>
        </p:nvSpPr>
        <p:spPr>
          <a:xfrm>
            <a:off x="4766732" y="1593775"/>
            <a:ext cx="7251096" cy="5059572"/>
          </a:xfrm>
          <a:prstGeom prst="rect">
            <a:avLst/>
          </a:prstGeom>
          <a:noFill/>
          <a:ln>
            <a:noFill/>
          </a:ln>
        </p:spPr>
        <p:txBody>
          <a:bodyPr spcFirstLastPara="1" wrap="square" lIns="91425" tIns="45700" rIns="91425" bIns="45700" anchor="t" anchorCtr="0">
            <a:noAutofit/>
          </a:bodyPr>
          <a:lstStyle>
            <a:lvl1pPr marL="609585" lvl="0" indent="-575719" algn="l">
              <a:lnSpc>
                <a:spcPct val="100000"/>
              </a:lnSpc>
              <a:spcBef>
                <a:spcPts val="853"/>
              </a:spcBef>
              <a:spcAft>
                <a:spcPts val="0"/>
              </a:spcAft>
              <a:buSzPts val="3200"/>
              <a:buChar char="•"/>
              <a:defRPr sz="3200">
                <a:latin typeface="Helvetica Neue"/>
                <a:ea typeface="Helvetica Neue"/>
                <a:cs typeface="Helvetica Neue"/>
                <a:sym typeface="Helvetica Neue"/>
              </a:defRPr>
            </a:lvl1pPr>
            <a:lvl2pPr marL="1219170" lvl="1" indent="-541853" algn="l">
              <a:lnSpc>
                <a:spcPct val="100000"/>
              </a:lnSpc>
              <a:spcBef>
                <a:spcPts val="747"/>
              </a:spcBef>
              <a:spcAft>
                <a:spcPts val="0"/>
              </a:spcAft>
              <a:buSzPts val="2800"/>
              <a:buChar char="–"/>
              <a:defRPr sz="2667">
                <a:latin typeface="Helvetica Neue"/>
                <a:ea typeface="Helvetica Neue"/>
                <a:cs typeface="Helvetica Neue"/>
                <a:sym typeface="Helvetica Neue"/>
              </a:defRPr>
            </a:lvl2pPr>
            <a:lvl3pPr marL="1828754" lvl="2" indent="-507987" algn="l">
              <a:lnSpc>
                <a:spcPct val="100000"/>
              </a:lnSpc>
              <a:spcBef>
                <a:spcPts val="640"/>
              </a:spcBef>
              <a:spcAft>
                <a:spcPts val="0"/>
              </a:spcAft>
              <a:buSzPts val="2400"/>
              <a:buChar char="•"/>
              <a:defRPr sz="2400">
                <a:latin typeface="Helvetica Neue"/>
                <a:ea typeface="Helvetica Neue"/>
                <a:cs typeface="Helvetica Neue"/>
                <a:sym typeface="Helvetica Neue"/>
              </a:defRPr>
            </a:lvl3pPr>
            <a:lvl4pPr marL="2438339" lvl="3" indent="-474121" algn="l">
              <a:lnSpc>
                <a:spcPct val="100000"/>
              </a:lnSpc>
              <a:spcBef>
                <a:spcPts val="533"/>
              </a:spcBef>
              <a:spcAft>
                <a:spcPts val="0"/>
              </a:spcAft>
              <a:buSzPts val="2000"/>
              <a:buChar char="–"/>
              <a:defRPr sz="2133">
                <a:latin typeface="Helvetica Neue"/>
                <a:ea typeface="Helvetica Neue"/>
                <a:cs typeface="Helvetica Neue"/>
                <a:sym typeface="Helvetica Neue"/>
              </a:defRPr>
            </a:lvl4pPr>
            <a:lvl5pPr marL="3047924" lvl="4" indent="-474121" algn="l">
              <a:lnSpc>
                <a:spcPct val="100000"/>
              </a:lnSpc>
              <a:spcBef>
                <a:spcPts val="533"/>
              </a:spcBef>
              <a:spcAft>
                <a:spcPts val="0"/>
              </a:spcAft>
              <a:buSzPts val="2000"/>
              <a:buChar char="»"/>
              <a:defRPr sz="1867">
                <a:latin typeface="Helvetica Neue"/>
                <a:ea typeface="Helvetica Neue"/>
                <a:cs typeface="Helvetica Neue"/>
                <a:sym typeface="Helvetica Neue"/>
              </a:defRPr>
            </a:lvl5pPr>
            <a:lvl6pPr marL="3657509" lvl="5" indent="-474121" algn="l">
              <a:lnSpc>
                <a:spcPct val="100000"/>
              </a:lnSpc>
              <a:spcBef>
                <a:spcPts val="533"/>
              </a:spcBef>
              <a:spcAft>
                <a:spcPts val="0"/>
              </a:spcAft>
              <a:buSzPts val="2000"/>
              <a:buChar char="•"/>
              <a:defRPr/>
            </a:lvl6pPr>
            <a:lvl7pPr marL="4267093" lvl="6" indent="-474121" algn="l">
              <a:lnSpc>
                <a:spcPct val="100000"/>
              </a:lnSpc>
              <a:spcBef>
                <a:spcPts val="533"/>
              </a:spcBef>
              <a:spcAft>
                <a:spcPts val="0"/>
              </a:spcAft>
              <a:buSzPts val="2000"/>
              <a:buChar char="•"/>
              <a:defRPr/>
            </a:lvl7pPr>
            <a:lvl8pPr marL="4876678" lvl="7" indent="-474121" algn="l">
              <a:lnSpc>
                <a:spcPct val="100000"/>
              </a:lnSpc>
              <a:spcBef>
                <a:spcPts val="533"/>
              </a:spcBef>
              <a:spcAft>
                <a:spcPts val="0"/>
              </a:spcAft>
              <a:buSzPts val="2000"/>
              <a:buChar char="•"/>
              <a:defRPr/>
            </a:lvl8pPr>
            <a:lvl9pPr marL="5486263" lvl="8" indent="-474121" algn="l">
              <a:lnSpc>
                <a:spcPct val="100000"/>
              </a:lnSpc>
              <a:spcBef>
                <a:spcPts val="533"/>
              </a:spcBef>
              <a:spcAft>
                <a:spcPts val="0"/>
              </a:spcAft>
              <a:buSzPts val="2000"/>
              <a:buChar char="•"/>
              <a:defRPr/>
            </a:lvl9pPr>
          </a:lstStyle>
          <a:p>
            <a:endParaRPr/>
          </a:p>
        </p:txBody>
      </p:sp>
    </p:spTree>
    <p:extLst>
      <p:ext uri="{BB962C8B-B14F-4D97-AF65-F5344CB8AC3E}">
        <p14:creationId xmlns:p14="http://schemas.microsoft.com/office/powerpoint/2010/main" val="3472561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2389717" y="5474073"/>
            <a:ext cx="7315200" cy="5667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9"/>
          <p:cNvSpPr>
            <a:spLocks noGrp="1"/>
          </p:cNvSpPr>
          <p:nvPr>
            <p:ph type="pic" idx="2"/>
          </p:nvPr>
        </p:nvSpPr>
        <p:spPr>
          <a:xfrm>
            <a:off x="2389717" y="1613988"/>
            <a:ext cx="7315200" cy="378705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4" name="Google Shape;34;p19"/>
          <p:cNvSpPr txBox="1">
            <a:spLocks noGrp="1"/>
          </p:cNvSpPr>
          <p:nvPr>
            <p:ph type="body" idx="1"/>
          </p:nvPr>
        </p:nvSpPr>
        <p:spPr>
          <a:xfrm>
            <a:off x="2389717" y="6040812"/>
            <a:ext cx="7315200" cy="646755"/>
          </a:xfrm>
          <a:prstGeom prst="rect">
            <a:avLst/>
          </a:prstGeom>
          <a:noFill/>
          <a:ln>
            <a:noFill/>
          </a:ln>
        </p:spPr>
        <p:txBody>
          <a:bodyPr spcFirstLastPara="1" wrap="square" lIns="91425" tIns="45700" rIns="91425" bIns="45700" anchor="t" anchorCtr="0">
            <a:noAutofit/>
          </a:bodyPr>
          <a:lstStyle>
            <a:lvl1pPr marL="609585" lvl="0" indent="-304792" algn="l">
              <a:lnSpc>
                <a:spcPct val="100000"/>
              </a:lnSpc>
              <a:spcBef>
                <a:spcPts val="280"/>
              </a:spcBef>
              <a:spcAft>
                <a:spcPts val="0"/>
              </a:spcAft>
              <a:buClr>
                <a:schemeClr val="dk1"/>
              </a:buClr>
              <a:buSzPts val="1400"/>
              <a:buNone/>
              <a:defRPr sz="1400">
                <a:latin typeface="Helvetica Neue"/>
                <a:ea typeface="Helvetica Neue"/>
                <a:cs typeface="Helvetica Neue"/>
                <a:sym typeface="Helvetica Neue"/>
              </a:defRPr>
            </a:lvl1pPr>
            <a:lvl2pPr marL="1219170" lvl="1" indent="-304792" algn="l">
              <a:lnSpc>
                <a:spcPct val="100000"/>
              </a:lnSpc>
              <a:spcBef>
                <a:spcPts val="240"/>
              </a:spcBef>
              <a:spcAft>
                <a:spcPts val="0"/>
              </a:spcAft>
              <a:buClr>
                <a:schemeClr val="dk1"/>
              </a:buClr>
              <a:buSzPts val="1200"/>
              <a:buNone/>
              <a:defRPr sz="1200"/>
            </a:lvl2pPr>
            <a:lvl3pPr marL="1828754" lvl="2" indent="-304792" algn="l">
              <a:lnSpc>
                <a:spcPct val="100000"/>
              </a:lnSpc>
              <a:spcBef>
                <a:spcPts val="200"/>
              </a:spcBef>
              <a:spcAft>
                <a:spcPts val="0"/>
              </a:spcAft>
              <a:buClr>
                <a:schemeClr val="dk1"/>
              </a:buClr>
              <a:buSzPts val="1000"/>
              <a:buNone/>
              <a:defRPr sz="1000"/>
            </a:lvl3pPr>
            <a:lvl4pPr marL="2438339" lvl="3" indent="-304792" algn="l">
              <a:lnSpc>
                <a:spcPct val="100000"/>
              </a:lnSpc>
              <a:spcBef>
                <a:spcPts val="180"/>
              </a:spcBef>
              <a:spcAft>
                <a:spcPts val="0"/>
              </a:spcAft>
              <a:buClr>
                <a:schemeClr val="dk1"/>
              </a:buClr>
              <a:buSzPts val="900"/>
              <a:buNone/>
              <a:defRPr sz="900"/>
            </a:lvl4pPr>
            <a:lvl5pPr marL="3047924" lvl="4" indent="-304792" algn="l">
              <a:lnSpc>
                <a:spcPct val="100000"/>
              </a:lnSpc>
              <a:spcBef>
                <a:spcPts val="180"/>
              </a:spcBef>
              <a:spcAft>
                <a:spcPts val="0"/>
              </a:spcAft>
              <a:buClr>
                <a:schemeClr val="dk1"/>
              </a:buClr>
              <a:buSzPts val="900"/>
              <a:buNone/>
              <a:defRPr sz="900"/>
            </a:lvl5pPr>
            <a:lvl6pPr marL="3657509" lvl="5" indent="-304792" algn="l">
              <a:lnSpc>
                <a:spcPct val="100000"/>
              </a:lnSpc>
              <a:spcBef>
                <a:spcPts val="180"/>
              </a:spcBef>
              <a:spcAft>
                <a:spcPts val="0"/>
              </a:spcAft>
              <a:buClr>
                <a:schemeClr val="dk1"/>
              </a:buClr>
              <a:buSzPts val="900"/>
              <a:buNone/>
              <a:defRPr sz="900"/>
            </a:lvl6pPr>
            <a:lvl7pPr marL="4267093" lvl="6" indent="-304792" algn="l">
              <a:lnSpc>
                <a:spcPct val="100000"/>
              </a:lnSpc>
              <a:spcBef>
                <a:spcPts val="180"/>
              </a:spcBef>
              <a:spcAft>
                <a:spcPts val="0"/>
              </a:spcAft>
              <a:buClr>
                <a:schemeClr val="dk1"/>
              </a:buClr>
              <a:buSzPts val="900"/>
              <a:buNone/>
              <a:defRPr sz="900"/>
            </a:lvl7pPr>
            <a:lvl8pPr marL="4876678" lvl="7" indent="-304792" algn="l">
              <a:lnSpc>
                <a:spcPct val="100000"/>
              </a:lnSpc>
              <a:spcBef>
                <a:spcPts val="180"/>
              </a:spcBef>
              <a:spcAft>
                <a:spcPts val="0"/>
              </a:spcAft>
              <a:buClr>
                <a:schemeClr val="dk1"/>
              </a:buClr>
              <a:buSzPts val="900"/>
              <a:buNone/>
              <a:defRPr sz="900"/>
            </a:lvl8pPr>
            <a:lvl9pPr marL="5486263" lvl="8" indent="-304792" algn="l">
              <a:lnSpc>
                <a:spcPct val="100000"/>
              </a:lnSpc>
              <a:spcBef>
                <a:spcPts val="180"/>
              </a:spcBef>
              <a:spcAft>
                <a:spcPts val="0"/>
              </a:spcAft>
              <a:buClr>
                <a:schemeClr val="dk1"/>
              </a:buClr>
              <a:buSzPts val="900"/>
              <a:buNone/>
              <a:defRPr sz="900"/>
            </a:lvl9pPr>
          </a:lstStyle>
          <a:p>
            <a:endParaRPr/>
          </a:p>
        </p:txBody>
      </p:sp>
    </p:spTree>
    <p:extLst>
      <p:ext uri="{BB962C8B-B14F-4D97-AF65-F5344CB8AC3E}">
        <p14:creationId xmlns:p14="http://schemas.microsoft.com/office/powerpoint/2010/main" val="1034861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5"/>
        <p:cNvGrpSpPr/>
        <p:nvPr/>
      </p:nvGrpSpPr>
      <p:grpSpPr>
        <a:xfrm>
          <a:off x="0" y="0"/>
          <a:ext cx="0" cy="0"/>
          <a:chOff x="0" y="0"/>
          <a:chExt cx="0" cy="0"/>
        </a:xfrm>
      </p:grpSpPr>
      <p:sp>
        <p:nvSpPr>
          <p:cNvPr id="36" name="Google Shape;36;p20" descr="Tag=AccentColor&#10;Flavor=Light&#10;Target=Fill"/>
          <p:cNvSpPr/>
          <p:nvPr/>
        </p:nvSpPr>
        <p:spPr>
          <a:xfrm flipH="1">
            <a:off x="2" y="315111"/>
            <a:ext cx="3021543" cy="1435443"/>
          </a:xfrm>
          <a:custGeom>
            <a:avLst/>
            <a:gdLst/>
            <a:ahLst/>
            <a:cxnLst/>
            <a:rect l="l" t="t" r="r" b="b"/>
            <a:pathLst>
              <a:path w="3021543" h="1435442" extrusionOk="0">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20"/>
          <p:cNvSpPr txBox="1">
            <a:spLocks noGrp="1"/>
          </p:cNvSpPr>
          <p:nvPr>
            <p:ph type="title"/>
          </p:nvPr>
        </p:nvSpPr>
        <p:spPr>
          <a:xfrm>
            <a:off x="1393373" y="130408"/>
            <a:ext cx="10579571"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0"/>
          <p:cNvSpPr txBox="1">
            <a:spLocks noGrp="1"/>
          </p:cNvSpPr>
          <p:nvPr>
            <p:ph type="body" idx="1"/>
          </p:nvPr>
        </p:nvSpPr>
        <p:spPr>
          <a:xfrm>
            <a:off x="838200" y="2011680"/>
            <a:ext cx="10515600" cy="4160520"/>
          </a:xfrm>
          <a:prstGeom prst="rect">
            <a:avLst/>
          </a:prstGeom>
          <a:noFill/>
          <a:ln>
            <a:noFill/>
          </a:ln>
        </p:spPr>
        <p:txBody>
          <a:bodyPr spcFirstLastPara="1" wrap="square" lIns="91425" tIns="45700" rIns="91425" bIns="45700" anchor="t" anchorCtr="0">
            <a:noAutofit/>
          </a:bodyPr>
          <a:lstStyle>
            <a:lvl1pPr marL="609585" lvl="0" indent="-575719" algn="l">
              <a:lnSpc>
                <a:spcPct val="100000"/>
              </a:lnSpc>
              <a:spcBef>
                <a:spcPts val="853"/>
              </a:spcBef>
              <a:spcAft>
                <a:spcPts val="0"/>
              </a:spcAft>
              <a:buSzPts val="3200"/>
              <a:buChar char="•"/>
              <a:defRPr/>
            </a:lvl1pPr>
            <a:lvl2pPr marL="1219170" lvl="1" indent="-541853" algn="l">
              <a:lnSpc>
                <a:spcPct val="100000"/>
              </a:lnSpc>
              <a:spcBef>
                <a:spcPts val="747"/>
              </a:spcBef>
              <a:spcAft>
                <a:spcPts val="0"/>
              </a:spcAft>
              <a:buSzPts val="2800"/>
              <a:buChar char="–"/>
              <a:defRPr/>
            </a:lvl2pPr>
            <a:lvl3pPr marL="1828754" lvl="2" indent="-507987" algn="l">
              <a:lnSpc>
                <a:spcPct val="100000"/>
              </a:lnSpc>
              <a:spcBef>
                <a:spcPts val="640"/>
              </a:spcBef>
              <a:spcAft>
                <a:spcPts val="0"/>
              </a:spcAft>
              <a:buSzPts val="2400"/>
              <a:buChar char="•"/>
              <a:defRPr/>
            </a:lvl3pPr>
            <a:lvl4pPr marL="2438339" lvl="3" indent="-474121" algn="l">
              <a:lnSpc>
                <a:spcPct val="100000"/>
              </a:lnSpc>
              <a:spcBef>
                <a:spcPts val="533"/>
              </a:spcBef>
              <a:spcAft>
                <a:spcPts val="0"/>
              </a:spcAft>
              <a:buSzPts val="2000"/>
              <a:buChar char="–"/>
              <a:defRPr/>
            </a:lvl4pPr>
            <a:lvl5pPr marL="3047924" lvl="4" indent="-474121" algn="l">
              <a:lnSpc>
                <a:spcPct val="100000"/>
              </a:lnSpc>
              <a:spcBef>
                <a:spcPts val="533"/>
              </a:spcBef>
              <a:spcAft>
                <a:spcPts val="0"/>
              </a:spcAft>
              <a:buSzPts val="2000"/>
              <a:buChar char="»"/>
              <a:defRPr/>
            </a:lvl5pPr>
            <a:lvl6pPr marL="3657509" lvl="5" indent="-474121" algn="l">
              <a:lnSpc>
                <a:spcPct val="100000"/>
              </a:lnSpc>
              <a:spcBef>
                <a:spcPts val="533"/>
              </a:spcBef>
              <a:spcAft>
                <a:spcPts val="0"/>
              </a:spcAft>
              <a:buSzPts val="2000"/>
              <a:buChar char="•"/>
              <a:defRPr/>
            </a:lvl6pPr>
            <a:lvl7pPr marL="4267093" lvl="6" indent="-474121" algn="l">
              <a:lnSpc>
                <a:spcPct val="100000"/>
              </a:lnSpc>
              <a:spcBef>
                <a:spcPts val="533"/>
              </a:spcBef>
              <a:spcAft>
                <a:spcPts val="0"/>
              </a:spcAft>
              <a:buSzPts val="2000"/>
              <a:buChar char="•"/>
              <a:defRPr/>
            </a:lvl7pPr>
            <a:lvl8pPr marL="4876678" lvl="7" indent="-474121" algn="l">
              <a:lnSpc>
                <a:spcPct val="100000"/>
              </a:lnSpc>
              <a:spcBef>
                <a:spcPts val="533"/>
              </a:spcBef>
              <a:spcAft>
                <a:spcPts val="0"/>
              </a:spcAft>
              <a:buSzPts val="2000"/>
              <a:buChar char="•"/>
              <a:defRPr/>
            </a:lvl8pPr>
            <a:lvl9pPr marL="5486263" lvl="8" indent="-474121" algn="l">
              <a:lnSpc>
                <a:spcPct val="100000"/>
              </a:lnSpc>
              <a:spcBef>
                <a:spcPts val="533"/>
              </a:spcBef>
              <a:spcAft>
                <a:spcPts val="0"/>
              </a:spcAft>
              <a:buSzPts val="2000"/>
              <a:buChar char="•"/>
              <a:defRPr/>
            </a:lvl9pPr>
          </a:lstStyle>
          <a:p>
            <a:endParaRPr/>
          </a:p>
        </p:txBody>
      </p:sp>
      <p:sp>
        <p:nvSpPr>
          <p:cNvPr id="39" name="Google Shape;39;p20"/>
          <p:cNvSpPr txBox="1">
            <a:spLocks noGrp="1"/>
          </p:cNvSpPr>
          <p:nvPr>
            <p:ph type="dt" idx="10"/>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40" name="Google Shape;40;p20"/>
          <p:cNvSpPr txBox="1">
            <a:spLocks noGrp="1"/>
          </p:cNvSpPr>
          <p:nvPr>
            <p:ph type="ftr" idx="11"/>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41" name="Google Shape;41;p20"/>
          <p:cNvSpPr txBox="1">
            <a:spLocks noGrp="1"/>
          </p:cNvSpPr>
          <p:nvPr>
            <p:ph type="sldNum" idx="12"/>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00145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ster">
  <p:cSld name="Master">
    <p:spTree>
      <p:nvGrpSpPr>
        <p:cNvPr id="1" name="Shape 10"/>
        <p:cNvGrpSpPr/>
        <p:nvPr/>
      </p:nvGrpSpPr>
      <p:grpSpPr>
        <a:xfrm>
          <a:off x="0" y="0"/>
          <a:ext cx="0" cy="0"/>
          <a:chOff x="0" y="0"/>
          <a:chExt cx="0" cy="0"/>
        </a:xfrm>
      </p:grpSpPr>
      <p:sp>
        <p:nvSpPr>
          <p:cNvPr id="11" name="Google Shape;11;p12"/>
          <p:cNvSpPr txBox="1">
            <a:spLocks noGrp="1"/>
          </p:cNvSpPr>
          <p:nvPr>
            <p:ph type="title"/>
          </p:nvPr>
        </p:nvSpPr>
        <p:spPr>
          <a:xfrm>
            <a:off x="1393373" y="130408"/>
            <a:ext cx="10579571"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4400"/>
              <a:buNone/>
              <a:defRPr sz="5333">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12"/>
          <p:cNvSpPr txBox="1">
            <a:spLocks noGrp="1"/>
          </p:cNvSpPr>
          <p:nvPr>
            <p:ph type="body" idx="1"/>
          </p:nvPr>
        </p:nvSpPr>
        <p:spPr>
          <a:xfrm>
            <a:off x="594733" y="1665818"/>
            <a:ext cx="11379252" cy="4895849"/>
          </a:xfrm>
          <a:prstGeom prst="rect">
            <a:avLst/>
          </a:prstGeom>
          <a:noFill/>
          <a:ln>
            <a:noFill/>
          </a:ln>
        </p:spPr>
        <p:txBody>
          <a:bodyPr spcFirstLastPara="1" wrap="square" lIns="91425" tIns="45700" rIns="91425" bIns="45700" anchor="t" anchorCtr="0">
            <a:noAutofit/>
          </a:bodyPr>
          <a:lstStyle>
            <a:lvl1pPr marL="609585" lvl="0" indent="-575719" algn="l">
              <a:lnSpc>
                <a:spcPct val="100000"/>
              </a:lnSpc>
              <a:spcBef>
                <a:spcPts val="853"/>
              </a:spcBef>
              <a:spcAft>
                <a:spcPts val="0"/>
              </a:spcAft>
              <a:buSzPts val="3200"/>
              <a:buChar char="•"/>
              <a:defRPr sz="3733">
                <a:latin typeface="Helvetica Neue"/>
                <a:ea typeface="Helvetica Neue"/>
                <a:cs typeface="Helvetica Neue"/>
                <a:sym typeface="Helvetica Neue"/>
              </a:defRPr>
            </a:lvl1pPr>
            <a:lvl2pPr marL="1219170" lvl="1" indent="-541853" algn="l">
              <a:lnSpc>
                <a:spcPct val="100000"/>
              </a:lnSpc>
              <a:spcBef>
                <a:spcPts val="747"/>
              </a:spcBef>
              <a:spcAft>
                <a:spcPts val="0"/>
              </a:spcAft>
              <a:buSzPts val="2800"/>
              <a:buChar char="–"/>
              <a:defRPr sz="3200">
                <a:latin typeface="Helvetica Neue"/>
                <a:ea typeface="Helvetica Neue"/>
                <a:cs typeface="Helvetica Neue"/>
                <a:sym typeface="Helvetica Neue"/>
              </a:defRPr>
            </a:lvl2pPr>
            <a:lvl3pPr marL="1828754" lvl="2" indent="-507987" algn="l">
              <a:lnSpc>
                <a:spcPct val="100000"/>
              </a:lnSpc>
              <a:spcBef>
                <a:spcPts val="640"/>
              </a:spcBef>
              <a:spcAft>
                <a:spcPts val="0"/>
              </a:spcAft>
              <a:buSzPts val="2400"/>
              <a:buChar char="•"/>
              <a:defRPr sz="2667">
                <a:latin typeface="Helvetica Neue"/>
                <a:ea typeface="Helvetica Neue"/>
                <a:cs typeface="Helvetica Neue"/>
                <a:sym typeface="Helvetica Neue"/>
              </a:defRPr>
            </a:lvl3pPr>
            <a:lvl4pPr marL="2438339" lvl="3" indent="-474121" algn="l">
              <a:lnSpc>
                <a:spcPct val="100000"/>
              </a:lnSpc>
              <a:spcBef>
                <a:spcPts val="533"/>
              </a:spcBef>
              <a:spcAft>
                <a:spcPts val="0"/>
              </a:spcAft>
              <a:buSzPts val="2000"/>
              <a:buChar char="–"/>
              <a:defRPr sz="2400">
                <a:latin typeface="Helvetica Neue"/>
                <a:ea typeface="Helvetica Neue"/>
                <a:cs typeface="Helvetica Neue"/>
                <a:sym typeface="Helvetica Neue"/>
              </a:defRPr>
            </a:lvl4pPr>
            <a:lvl5pPr marL="3047924" lvl="4" indent="-474121" algn="l">
              <a:lnSpc>
                <a:spcPct val="100000"/>
              </a:lnSpc>
              <a:spcBef>
                <a:spcPts val="533"/>
              </a:spcBef>
              <a:spcAft>
                <a:spcPts val="0"/>
              </a:spcAft>
              <a:buSzPts val="2000"/>
              <a:buChar char="»"/>
              <a:defRPr sz="2133">
                <a:latin typeface="Helvetica Neue"/>
                <a:ea typeface="Helvetica Neue"/>
                <a:cs typeface="Helvetica Neue"/>
                <a:sym typeface="Helvetica Neue"/>
              </a:defRPr>
            </a:lvl5pPr>
            <a:lvl6pPr marL="3657509" lvl="5" indent="-474121" algn="l">
              <a:lnSpc>
                <a:spcPct val="100000"/>
              </a:lnSpc>
              <a:spcBef>
                <a:spcPts val="533"/>
              </a:spcBef>
              <a:spcAft>
                <a:spcPts val="0"/>
              </a:spcAft>
              <a:buSzPts val="2000"/>
              <a:buChar char="•"/>
              <a:defRPr/>
            </a:lvl6pPr>
            <a:lvl7pPr marL="4267093" lvl="6" indent="-474121" algn="l">
              <a:lnSpc>
                <a:spcPct val="100000"/>
              </a:lnSpc>
              <a:spcBef>
                <a:spcPts val="533"/>
              </a:spcBef>
              <a:spcAft>
                <a:spcPts val="0"/>
              </a:spcAft>
              <a:buSzPts val="2000"/>
              <a:buChar char="•"/>
              <a:defRPr/>
            </a:lvl7pPr>
            <a:lvl8pPr marL="4876678" lvl="7" indent="-474121" algn="l">
              <a:lnSpc>
                <a:spcPct val="100000"/>
              </a:lnSpc>
              <a:spcBef>
                <a:spcPts val="533"/>
              </a:spcBef>
              <a:spcAft>
                <a:spcPts val="0"/>
              </a:spcAft>
              <a:buSzPts val="2000"/>
              <a:buChar char="•"/>
              <a:defRPr/>
            </a:lvl8pPr>
            <a:lvl9pPr marL="5486263" lvl="8" indent="-474121" algn="l">
              <a:lnSpc>
                <a:spcPct val="100000"/>
              </a:lnSpc>
              <a:spcBef>
                <a:spcPts val="533"/>
              </a:spcBef>
              <a:spcAft>
                <a:spcPts val="0"/>
              </a:spcAft>
              <a:buSzPts val="2000"/>
              <a:buChar char="•"/>
              <a:defRPr/>
            </a:lvl9pPr>
          </a:lstStyle>
          <a:p>
            <a:endParaRPr/>
          </a:p>
        </p:txBody>
      </p:sp>
    </p:spTree>
    <p:extLst>
      <p:ext uri="{BB962C8B-B14F-4D97-AF65-F5344CB8AC3E}">
        <p14:creationId xmlns:p14="http://schemas.microsoft.com/office/powerpoint/2010/main" val="3706159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8"/>
        <p:cNvGrpSpPr/>
        <p:nvPr/>
      </p:nvGrpSpPr>
      <p:grpSpPr>
        <a:xfrm>
          <a:off x="0" y="0"/>
          <a:ext cx="0" cy="0"/>
          <a:chOff x="0" y="0"/>
          <a:chExt cx="0" cy="0"/>
        </a:xfrm>
      </p:grpSpPr>
      <p:sp>
        <p:nvSpPr>
          <p:cNvPr id="19" name="Google Shape;19;p15"/>
          <p:cNvSpPr txBox="1">
            <a:spLocks noGrp="1"/>
          </p:cNvSpPr>
          <p:nvPr>
            <p:ph type="title"/>
          </p:nvPr>
        </p:nvSpPr>
        <p:spPr>
          <a:xfrm>
            <a:off x="1393373" y="130408"/>
            <a:ext cx="10579571"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4400"/>
              <a:buNone/>
              <a:defRPr sz="5333">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37723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0"/>
        <p:cNvGrpSpPr/>
        <p:nvPr/>
      </p:nvGrpSpPr>
      <p:grpSpPr>
        <a:xfrm>
          <a:off x="0" y="0"/>
          <a:ext cx="0" cy="0"/>
          <a:chOff x="0" y="0"/>
          <a:chExt cx="0" cy="0"/>
        </a:xfrm>
      </p:grpSpPr>
    </p:spTree>
    <p:extLst>
      <p:ext uri="{BB962C8B-B14F-4D97-AF65-F5344CB8AC3E}">
        <p14:creationId xmlns:p14="http://schemas.microsoft.com/office/powerpoint/2010/main" val="3306490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1"/>
        <p:cNvGrpSpPr/>
        <p:nvPr/>
      </p:nvGrpSpPr>
      <p:grpSpPr>
        <a:xfrm>
          <a:off x="0" y="0"/>
          <a:ext cx="0" cy="0"/>
          <a:chOff x="0" y="0"/>
          <a:chExt cx="0" cy="0"/>
        </a:xfrm>
      </p:grpSpPr>
      <p:sp>
        <p:nvSpPr>
          <p:cNvPr id="22" name="Google Shape;22;p17"/>
          <p:cNvSpPr txBox="1">
            <a:spLocks noGrp="1"/>
          </p:cNvSpPr>
          <p:nvPr>
            <p:ph type="body" idx="1"/>
          </p:nvPr>
        </p:nvSpPr>
        <p:spPr>
          <a:xfrm>
            <a:off x="609600" y="1593173"/>
            <a:ext cx="5386917" cy="639763"/>
          </a:xfrm>
          <a:prstGeom prst="rect">
            <a:avLst/>
          </a:prstGeom>
          <a:noFill/>
          <a:ln>
            <a:noFill/>
          </a:ln>
        </p:spPr>
        <p:txBody>
          <a:bodyPr spcFirstLastPara="1" wrap="square" lIns="91425" tIns="45700" rIns="91425" bIns="45700" anchor="b" anchorCtr="0">
            <a:noAutofit/>
          </a:bodyPr>
          <a:lstStyle>
            <a:lvl1pPr marL="609585" lvl="0" indent="-304792" algn="l">
              <a:lnSpc>
                <a:spcPct val="100000"/>
              </a:lnSpc>
              <a:spcBef>
                <a:spcPts val="480"/>
              </a:spcBef>
              <a:spcAft>
                <a:spcPts val="0"/>
              </a:spcAft>
              <a:buClr>
                <a:schemeClr val="dk1"/>
              </a:buClr>
              <a:buSzPts val="2400"/>
              <a:buNone/>
              <a:defRPr sz="2400" b="1">
                <a:latin typeface="Helvetica Neue"/>
                <a:ea typeface="Helvetica Neue"/>
                <a:cs typeface="Helvetica Neue"/>
                <a:sym typeface="Helvetica Neue"/>
              </a:defRPr>
            </a:lvl1pPr>
            <a:lvl2pPr marL="1219170" lvl="1" indent="-304792" algn="l">
              <a:lnSpc>
                <a:spcPct val="100000"/>
              </a:lnSpc>
              <a:spcBef>
                <a:spcPts val="400"/>
              </a:spcBef>
              <a:spcAft>
                <a:spcPts val="0"/>
              </a:spcAft>
              <a:buClr>
                <a:schemeClr val="dk1"/>
              </a:buClr>
              <a:buSzPts val="2000"/>
              <a:buNone/>
              <a:defRPr sz="2000" b="1"/>
            </a:lvl2pPr>
            <a:lvl3pPr marL="1828754" lvl="2" indent="-304792" algn="l">
              <a:lnSpc>
                <a:spcPct val="100000"/>
              </a:lnSpc>
              <a:spcBef>
                <a:spcPts val="360"/>
              </a:spcBef>
              <a:spcAft>
                <a:spcPts val="0"/>
              </a:spcAft>
              <a:buClr>
                <a:schemeClr val="dk1"/>
              </a:buClr>
              <a:buSzPts val="1800"/>
              <a:buNone/>
              <a:defRPr sz="1800" b="1"/>
            </a:lvl3pPr>
            <a:lvl4pPr marL="2438339" lvl="3" indent="-304792" algn="l">
              <a:lnSpc>
                <a:spcPct val="100000"/>
              </a:lnSpc>
              <a:spcBef>
                <a:spcPts val="320"/>
              </a:spcBef>
              <a:spcAft>
                <a:spcPts val="0"/>
              </a:spcAft>
              <a:buClr>
                <a:schemeClr val="dk1"/>
              </a:buClr>
              <a:buSzPts val="1600"/>
              <a:buNone/>
              <a:defRPr sz="1600" b="1"/>
            </a:lvl4pPr>
            <a:lvl5pPr marL="3047924" lvl="4" indent="-304792" algn="l">
              <a:lnSpc>
                <a:spcPct val="100000"/>
              </a:lnSpc>
              <a:spcBef>
                <a:spcPts val="320"/>
              </a:spcBef>
              <a:spcAft>
                <a:spcPts val="0"/>
              </a:spcAft>
              <a:buClr>
                <a:schemeClr val="dk1"/>
              </a:buClr>
              <a:buSzPts val="1600"/>
              <a:buNone/>
              <a:defRPr sz="1600" b="1"/>
            </a:lvl5pPr>
            <a:lvl6pPr marL="3657509" lvl="5" indent="-304792" algn="l">
              <a:lnSpc>
                <a:spcPct val="100000"/>
              </a:lnSpc>
              <a:spcBef>
                <a:spcPts val="320"/>
              </a:spcBef>
              <a:spcAft>
                <a:spcPts val="0"/>
              </a:spcAft>
              <a:buClr>
                <a:schemeClr val="dk1"/>
              </a:buClr>
              <a:buSzPts val="1600"/>
              <a:buNone/>
              <a:defRPr sz="1600" b="1"/>
            </a:lvl6pPr>
            <a:lvl7pPr marL="4267093" lvl="6" indent="-304792" algn="l">
              <a:lnSpc>
                <a:spcPct val="100000"/>
              </a:lnSpc>
              <a:spcBef>
                <a:spcPts val="320"/>
              </a:spcBef>
              <a:spcAft>
                <a:spcPts val="0"/>
              </a:spcAft>
              <a:buClr>
                <a:schemeClr val="dk1"/>
              </a:buClr>
              <a:buSzPts val="1600"/>
              <a:buNone/>
              <a:defRPr sz="1600" b="1"/>
            </a:lvl7pPr>
            <a:lvl8pPr marL="4876678" lvl="7" indent="-304792" algn="l">
              <a:lnSpc>
                <a:spcPct val="100000"/>
              </a:lnSpc>
              <a:spcBef>
                <a:spcPts val="320"/>
              </a:spcBef>
              <a:spcAft>
                <a:spcPts val="0"/>
              </a:spcAft>
              <a:buClr>
                <a:schemeClr val="dk1"/>
              </a:buClr>
              <a:buSzPts val="1600"/>
              <a:buNone/>
              <a:defRPr sz="1600" b="1"/>
            </a:lvl8pPr>
            <a:lvl9pPr marL="5486263" lvl="8" indent="-304792" algn="l">
              <a:lnSpc>
                <a:spcPct val="100000"/>
              </a:lnSpc>
              <a:spcBef>
                <a:spcPts val="320"/>
              </a:spcBef>
              <a:spcAft>
                <a:spcPts val="0"/>
              </a:spcAft>
              <a:buClr>
                <a:schemeClr val="dk1"/>
              </a:buClr>
              <a:buSzPts val="1600"/>
              <a:buNone/>
              <a:defRPr sz="1600" b="1"/>
            </a:lvl9pPr>
          </a:lstStyle>
          <a:p>
            <a:endParaRPr/>
          </a:p>
        </p:txBody>
      </p:sp>
      <p:sp>
        <p:nvSpPr>
          <p:cNvPr id="23" name="Google Shape;23;p17"/>
          <p:cNvSpPr txBox="1">
            <a:spLocks noGrp="1"/>
          </p:cNvSpPr>
          <p:nvPr>
            <p:ph type="body" idx="2"/>
          </p:nvPr>
        </p:nvSpPr>
        <p:spPr>
          <a:xfrm>
            <a:off x="6193372" y="1593173"/>
            <a:ext cx="5389033" cy="639763"/>
          </a:xfrm>
          <a:prstGeom prst="rect">
            <a:avLst/>
          </a:prstGeom>
          <a:noFill/>
          <a:ln>
            <a:noFill/>
          </a:ln>
        </p:spPr>
        <p:txBody>
          <a:bodyPr spcFirstLastPara="1" wrap="square" lIns="91425" tIns="45700" rIns="91425" bIns="45700" anchor="b" anchorCtr="0">
            <a:noAutofit/>
          </a:bodyPr>
          <a:lstStyle>
            <a:lvl1pPr marL="609585" lvl="0" indent="-304792" algn="l">
              <a:lnSpc>
                <a:spcPct val="100000"/>
              </a:lnSpc>
              <a:spcBef>
                <a:spcPts val="480"/>
              </a:spcBef>
              <a:spcAft>
                <a:spcPts val="0"/>
              </a:spcAft>
              <a:buClr>
                <a:schemeClr val="dk1"/>
              </a:buClr>
              <a:buSzPts val="2400"/>
              <a:buNone/>
              <a:defRPr sz="2400" b="1">
                <a:latin typeface="Helvetica Neue"/>
                <a:ea typeface="Helvetica Neue"/>
                <a:cs typeface="Helvetica Neue"/>
                <a:sym typeface="Helvetica Neue"/>
              </a:defRPr>
            </a:lvl1pPr>
            <a:lvl2pPr marL="1219170" lvl="1" indent="-304792" algn="l">
              <a:lnSpc>
                <a:spcPct val="100000"/>
              </a:lnSpc>
              <a:spcBef>
                <a:spcPts val="400"/>
              </a:spcBef>
              <a:spcAft>
                <a:spcPts val="0"/>
              </a:spcAft>
              <a:buClr>
                <a:schemeClr val="dk1"/>
              </a:buClr>
              <a:buSzPts val="2000"/>
              <a:buNone/>
              <a:defRPr sz="2000" b="1"/>
            </a:lvl2pPr>
            <a:lvl3pPr marL="1828754" lvl="2" indent="-304792" algn="l">
              <a:lnSpc>
                <a:spcPct val="100000"/>
              </a:lnSpc>
              <a:spcBef>
                <a:spcPts val="360"/>
              </a:spcBef>
              <a:spcAft>
                <a:spcPts val="0"/>
              </a:spcAft>
              <a:buClr>
                <a:schemeClr val="dk1"/>
              </a:buClr>
              <a:buSzPts val="1800"/>
              <a:buNone/>
              <a:defRPr sz="1800" b="1"/>
            </a:lvl3pPr>
            <a:lvl4pPr marL="2438339" lvl="3" indent="-304792" algn="l">
              <a:lnSpc>
                <a:spcPct val="100000"/>
              </a:lnSpc>
              <a:spcBef>
                <a:spcPts val="320"/>
              </a:spcBef>
              <a:spcAft>
                <a:spcPts val="0"/>
              </a:spcAft>
              <a:buClr>
                <a:schemeClr val="dk1"/>
              </a:buClr>
              <a:buSzPts val="1600"/>
              <a:buNone/>
              <a:defRPr sz="1600" b="1"/>
            </a:lvl4pPr>
            <a:lvl5pPr marL="3047924" lvl="4" indent="-304792" algn="l">
              <a:lnSpc>
                <a:spcPct val="100000"/>
              </a:lnSpc>
              <a:spcBef>
                <a:spcPts val="320"/>
              </a:spcBef>
              <a:spcAft>
                <a:spcPts val="0"/>
              </a:spcAft>
              <a:buClr>
                <a:schemeClr val="dk1"/>
              </a:buClr>
              <a:buSzPts val="1600"/>
              <a:buNone/>
              <a:defRPr sz="1600" b="1"/>
            </a:lvl5pPr>
            <a:lvl6pPr marL="3657509" lvl="5" indent="-304792" algn="l">
              <a:lnSpc>
                <a:spcPct val="100000"/>
              </a:lnSpc>
              <a:spcBef>
                <a:spcPts val="320"/>
              </a:spcBef>
              <a:spcAft>
                <a:spcPts val="0"/>
              </a:spcAft>
              <a:buClr>
                <a:schemeClr val="dk1"/>
              </a:buClr>
              <a:buSzPts val="1600"/>
              <a:buNone/>
              <a:defRPr sz="1600" b="1"/>
            </a:lvl6pPr>
            <a:lvl7pPr marL="4267093" lvl="6" indent="-304792" algn="l">
              <a:lnSpc>
                <a:spcPct val="100000"/>
              </a:lnSpc>
              <a:spcBef>
                <a:spcPts val="320"/>
              </a:spcBef>
              <a:spcAft>
                <a:spcPts val="0"/>
              </a:spcAft>
              <a:buClr>
                <a:schemeClr val="dk1"/>
              </a:buClr>
              <a:buSzPts val="1600"/>
              <a:buNone/>
              <a:defRPr sz="1600" b="1"/>
            </a:lvl7pPr>
            <a:lvl8pPr marL="4876678" lvl="7" indent="-304792" algn="l">
              <a:lnSpc>
                <a:spcPct val="100000"/>
              </a:lnSpc>
              <a:spcBef>
                <a:spcPts val="320"/>
              </a:spcBef>
              <a:spcAft>
                <a:spcPts val="0"/>
              </a:spcAft>
              <a:buClr>
                <a:schemeClr val="dk1"/>
              </a:buClr>
              <a:buSzPts val="1600"/>
              <a:buNone/>
              <a:defRPr sz="1600" b="1"/>
            </a:lvl8pPr>
            <a:lvl9pPr marL="5486263" lvl="8" indent="-304792" algn="l">
              <a:lnSpc>
                <a:spcPct val="100000"/>
              </a:lnSpc>
              <a:spcBef>
                <a:spcPts val="320"/>
              </a:spcBef>
              <a:spcAft>
                <a:spcPts val="0"/>
              </a:spcAft>
              <a:buClr>
                <a:schemeClr val="dk1"/>
              </a:buClr>
              <a:buSzPts val="1600"/>
              <a:buNone/>
              <a:defRPr sz="1600" b="1"/>
            </a:lvl9pPr>
          </a:lstStyle>
          <a:p>
            <a:endParaRPr/>
          </a:p>
        </p:txBody>
      </p:sp>
      <p:sp>
        <p:nvSpPr>
          <p:cNvPr id="24" name="Google Shape;24;p17"/>
          <p:cNvSpPr txBox="1">
            <a:spLocks noGrp="1"/>
          </p:cNvSpPr>
          <p:nvPr>
            <p:ph type="title"/>
          </p:nvPr>
        </p:nvSpPr>
        <p:spPr>
          <a:xfrm>
            <a:off x="1393373" y="130408"/>
            <a:ext cx="10579571" cy="11430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dk1"/>
              </a:buClr>
              <a:buSzPts val="4400"/>
              <a:buFont typeface="Arial"/>
              <a:buNone/>
              <a:defRPr sz="5333" b="0" i="0" u="none" strike="noStrike" cap="none">
                <a:solidFill>
                  <a:schemeClr val="dk1"/>
                </a:solidFill>
                <a:latin typeface="Helvetica Neue"/>
                <a:ea typeface="Helvetica Neue"/>
                <a:cs typeface="Helvetica Neue"/>
                <a:sym typeface="Helvetica Neue"/>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a:endParaRPr/>
          </a:p>
        </p:txBody>
      </p:sp>
      <p:sp>
        <p:nvSpPr>
          <p:cNvPr id="25" name="Google Shape;25;p17"/>
          <p:cNvSpPr txBox="1">
            <a:spLocks noGrp="1"/>
          </p:cNvSpPr>
          <p:nvPr>
            <p:ph type="body" idx="3"/>
          </p:nvPr>
        </p:nvSpPr>
        <p:spPr>
          <a:xfrm>
            <a:off x="609598" y="2232936"/>
            <a:ext cx="5386917" cy="4494653"/>
          </a:xfrm>
          <a:prstGeom prst="rect">
            <a:avLst/>
          </a:prstGeom>
          <a:noFill/>
          <a:ln>
            <a:noFill/>
          </a:ln>
        </p:spPr>
        <p:txBody>
          <a:bodyPr spcFirstLastPara="1" wrap="square" lIns="91425" tIns="45700" rIns="91425" bIns="45700" anchor="t" anchorCtr="0">
            <a:noAutofit/>
          </a:bodyPr>
          <a:lstStyle>
            <a:lvl1pPr marL="609585" lvl="0" indent="-575719" algn="l">
              <a:lnSpc>
                <a:spcPct val="100000"/>
              </a:lnSpc>
              <a:spcBef>
                <a:spcPts val="853"/>
              </a:spcBef>
              <a:spcAft>
                <a:spcPts val="0"/>
              </a:spcAft>
              <a:buSzPts val="3200"/>
              <a:buChar char="•"/>
              <a:defRPr sz="3200">
                <a:latin typeface="Helvetica Neue"/>
                <a:ea typeface="Helvetica Neue"/>
                <a:cs typeface="Helvetica Neue"/>
                <a:sym typeface="Helvetica Neue"/>
              </a:defRPr>
            </a:lvl1pPr>
            <a:lvl2pPr marL="1219170" lvl="1" indent="-541853" algn="l">
              <a:lnSpc>
                <a:spcPct val="100000"/>
              </a:lnSpc>
              <a:spcBef>
                <a:spcPts val="747"/>
              </a:spcBef>
              <a:spcAft>
                <a:spcPts val="0"/>
              </a:spcAft>
              <a:buSzPts val="2800"/>
              <a:buChar char="–"/>
              <a:defRPr sz="2667">
                <a:latin typeface="Helvetica Neue"/>
                <a:ea typeface="Helvetica Neue"/>
                <a:cs typeface="Helvetica Neue"/>
                <a:sym typeface="Helvetica Neue"/>
              </a:defRPr>
            </a:lvl2pPr>
            <a:lvl3pPr marL="1828754" lvl="2" indent="-507987" algn="l">
              <a:lnSpc>
                <a:spcPct val="100000"/>
              </a:lnSpc>
              <a:spcBef>
                <a:spcPts val="640"/>
              </a:spcBef>
              <a:spcAft>
                <a:spcPts val="0"/>
              </a:spcAft>
              <a:buSzPts val="2400"/>
              <a:buChar char="•"/>
              <a:defRPr sz="2400">
                <a:latin typeface="Helvetica Neue"/>
                <a:ea typeface="Helvetica Neue"/>
                <a:cs typeface="Helvetica Neue"/>
                <a:sym typeface="Helvetica Neue"/>
              </a:defRPr>
            </a:lvl3pPr>
            <a:lvl4pPr marL="2438339" lvl="3" indent="-474121" algn="l">
              <a:lnSpc>
                <a:spcPct val="100000"/>
              </a:lnSpc>
              <a:spcBef>
                <a:spcPts val="533"/>
              </a:spcBef>
              <a:spcAft>
                <a:spcPts val="0"/>
              </a:spcAft>
              <a:buSzPts val="2000"/>
              <a:buChar char="–"/>
              <a:defRPr sz="2133">
                <a:latin typeface="Helvetica Neue"/>
                <a:ea typeface="Helvetica Neue"/>
                <a:cs typeface="Helvetica Neue"/>
                <a:sym typeface="Helvetica Neue"/>
              </a:defRPr>
            </a:lvl4pPr>
            <a:lvl5pPr marL="3047924" lvl="4" indent="-474121" algn="l">
              <a:lnSpc>
                <a:spcPct val="100000"/>
              </a:lnSpc>
              <a:spcBef>
                <a:spcPts val="533"/>
              </a:spcBef>
              <a:spcAft>
                <a:spcPts val="0"/>
              </a:spcAft>
              <a:buSzPts val="2000"/>
              <a:buChar char="»"/>
              <a:defRPr sz="1867">
                <a:latin typeface="Helvetica Neue"/>
                <a:ea typeface="Helvetica Neue"/>
                <a:cs typeface="Helvetica Neue"/>
                <a:sym typeface="Helvetica Neue"/>
              </a:defRPr>
            </a:lvl5pPr>
            <a:lvl6pPr marL="3657509" lvl="5" indent="-474121" algn="l">
              <a:lnSpc>
                <a:spcPct val="100000"/>
              </a:lnSpc>
              <a:spcBef>
                <a:spcPts val="533"/>
              </a:spcBef>
              <a:spcAft>
                <a:spcPts val="0"/>
              </a:spcAft>
              <a:buSzPts val="2000"/>
              <a:buChar char="•"/>
              <a:defRPr/>
            </a:lvl6pPr>
            <a:lvl7pPr marL="4267093" lvl="6" indent="-474121" algn="l">
              <a:lnSpc>
                <a:spcPct val="100000"/>
              </a:lnSpc>
              <a:spcBef>
                <a:spcPts val="533"/>
              </a:spcBef>
              <a:spcAft>
                <a:spcPts val="0"/>
              </a:spcAft>
              <a:buSzPts val="2000"/>
              <a:buChar char="•"/>
              <a:defRPr/>
            </a:lvl7pPr>
            <a:lvl8pPr marL="4876678" lvl="7" indent="-474121" algn="l">
              <a:lnSpc>
                <a:spcPct val="100000"/>
              </a:lnSpc>
              <a:spcBef>
                <a:spcPts val="533"/>
              </a:spcBef>
              <a:spcAft>
                <a:spcPts val="0"/>
              </a:spcAft>
              <a:buSzPts val="2000"/>
              <a:buChar char="•"/>
              <a:defRPr/>
            </a:lvl8pPr>
            <a:lvl9pPr marL="5486263" lvl="8" indent="-474121" algn="l">
              <a:lnSpc>
                <a:spcPct val="100000"/>
              </a:lnSpc>
              <a:spcBef>
                <a:spcPts val="533"/>
              </a:spcBef>
              <a:spcAft>
                <a:spcPts val="0"/>
              </a:spcAft>
              <a:buSzPts val="2000"/>
              <a:buChar char="•"/>
              <a:defRPr/>
            </a:lvl9pPr>
          </a:lstStyle>
          <a:p>
            <a:endParaRPr/>
          </a:p>
        </p:txBody>
      </p:sp>
      <p:sp>
        <p:nvSpPr>
          <p:cNvPr id="26" name="Google Shape;26;p17"/>
          <p:cNvSpPr txBox="1">
            <a:spLocks noGrp="1"/>
          </p:cNvSpPr>
          <p:nvPr>
            <p:ph type="body" idx="4"/>
          </p:nvPr>
        </p:nvSpPr>
        <p:spPr>
          <a:xfrm>
            <a:off x="6203279" y="2242230"/>
            <a:ext cx="5386917" cy="4494653"/>
          </a:xfrm>
          <a:prstGeom prst="rect">
            <a:avLst/>
          </a:prstGeom>
          <a:noFill/>
          <a:ln>
            <a:noFill/>
          </a:ln>
        </p:spPr>
        <p:txBody>
          <a:bodyPr spcFirstLastPara="1" wrap="square" lIns="91425" tIns="45700" rIns="91425" bIns="45700" anchor="t" anchorCtr="0">
            <a:noAutofit/>
          </a:bodyPr>
          <a:lstStyle>
            <a:lvl1pPr marL="609585" lvl="0" indent="-575719" algn="l">
              <a:lnSpc>
                <a:spcPct val="100000"/>
              </a:lnSpc>
              <a:spcBef>
                <a:spcPts val="853"/>
              </a:spcBef>
              <a:spcAft>
                <a:spcPts val="0"/>
              </a:spcAft>
              <a:buSzPts val="3200"/>
              <a:buChar char="•"/>
              <a:defRPr sz="3200">
                <a:latin typeface="Helvetica Neue"/>
                <a:ea typeface="Helvetica Neue"/>
                <a:cs typeface="Helvetica Neue"/>
                <a:sym typeface="Helvetica Neue"/>
              </a:defRPr>
            </a:lvl1pPr>
            <a:lvl2pPr marL="1219170" lvl="1" indent="-541853" algn="l">
              <a:lnSpc>
                <a:spcPct val="100000"/>
              </a:lnSpc>
              <a:spcBef>
                <a:spcPts val="747"/>
              </a:spcBef>
              <a:spcAft>
                <a:spcPts val="0"/>
              </a:spcAft>
              <a:buSzPts val="2800"/>
              <a:buChar char="–"/>
              <a:defRPr sz="2667">
                <a:latin typeface="Helvetica Neue"/>
                <a:ea typeface="Helvetica Neue"/>
                <a:cs typeface="Helvetica Neue"/>
                <a:sym typeface="Helvetica Neue"/>
              </a:defRPr>
            </a:lvl2pPr>
            <a:lvl3pPr marL="1828754" lvl="2" indent="-507987" algn="l">
              <a:lnSpc>
                <a:spcPct val="100000"/>
              </a:lnSpc>
              <a:spcBef>
                <a:spcPts val="640"/>
              </a:spcBef>
              <a:spcAft>
                <a:spcPts val="0"/>
              </a:spcAft>
              <a:buSzPts val="2400"/>
              <a:buChar char="•"/>
              <a:defRPr sz="2400">
                <a:latin typeface="Helvetica Neue"/>
                <a:ea typeface="Helvetica Neue"/>
                <a:cs typeface="Helvetica Neue"/>
                <a:sym typeface="Helvetica Neue"/>
              </a:defRPr>
            </a:lvl3pPr>
            <a:lvl4pPr marL="2438339" lvl="3" indent="-474121" algn="l">
              <a:lnSpc>
                <a:spcPct val="100000"/>
              </a:lnSpc>
              <a:spcBef>
                <a:spcPts val="533"/>
              </a:spcBef>
              <a:spcAft>
                <a:spcPts val="0"/>
              </a:spcAft>
              <a:buSzPts val="2000"/>
              <a:buChar char="–"/>
              <a:defRPr sz="2133">
                <a:latin typeface="Helvetica Neue"/>
                <a:ea typeface="Helvetica Neue"/>
                <a:cs typeface="Helvetica Neue"/>
                <a:sym typeface="Helvetica Neue"/>
              </a:defRPr>
            </a:lvl4pPr>
            <a:lvl5pPr marL="3047924" lvl="4" indent="-474121" algn="l">
              <a:lnSpc>
                <a:spcPct val="100000"/>
              </a:lnSpc>
              <a:spcBef>
                <a:spcPts val="533"/>
              </a:spcBef>
              <a:spcAft>
                <a:spcPts val="0"/>
              </a:spcAft>
              <a:buSzPts val="2000"/>
              <a:buChar char="»"/>
              <a:defRPr sz="1867">
                <a:latin typeface="Helvetica Neue"/>
                <a:ea typeface="Helvetica Neue"/>
                <a:cs typeface="Helvetica Neue"/>
                <a:sym typeface="Helvetica Neue"/>
              </a:defRPr>
            </a:lvl5pPr>
            <a:lvl6pPr marL="3657509" lvl="5" indent="-474121" algn="l">
              <a:lnSpc>
                <a:spcPct val="100000"/>
              </a:lnSpc>
              <a:spcBef>
                <a:spcPts val="533"/>
              </a:spcBef>
              <a:spcAft>
                <a:spcPts val="0"/>
              </a:spcAft>
              <a:buSzPts val="2000"/>
              <a:buChar char="•"/>
              <a:defRPr/>
            </a:lvl6pPr>
            <a:lvl7pPr marL="4267093" lvl="6" indent="-474121" algn="l">
              <a:lnSpc>
                <a:spcPct val="100000"/>
              </a:lnSpc>
              <a:spcBef>
                <a:spcPts val="533"/>
              </a:spcBef>
              <a:spcAft>
                <a:spcPts val="0"/>
              </a:spcAft>
              <a:buSzPts val="2000"/>
              <a:buChar char="•"/>
              <a:defRPr/>
            </a:lvl7pPr>
            <a:lvl8pPr marL="4876678" lvl="7" indent="-474121" algn="l">
              <a:lnSpc>
                <a:spcPct val="100000"/>
              </a:lnSpc>
              <a:spcBef>
                <a:spcPts val="533"/>
              </a:spcBef>
              <a:spcAft>
                <a:spcPts val="0"/>
              </a:spcAft>
              <a:buSzPts val="2000"/>
              <a:buChar char="•"/>
              <a:defRPr/>
            </a:lvl8pPr>
            <a:lvl9pPr marL="5486263" lvl="8" indent="-474121" algn="l">
              <a:lnSpc>
                <a:spcPct val="100000"/>
              </a:lnSpc>
              <a:spcBef>
                <a:spcPts val="533"/>
              </a:spcBef>
              <a:spcAft>
                <a:spcPts val="0"/>
              </a:spcAft>
              <a:buSzPts val="2000"/>
              <a:buChar char="•"/>
              <a:defRPr/>
            </a:lvl9pPr>
          </a:lstStyle>
          <a:p>
            <a:endParaRPr/>
          </a:p>
        </p:txBody>
      </p:sp>
    </p:spTree>
    <p:extLst>
      <p:ext uri="{BB962C8B-B14F-4D97-AF65-F5344CB8AC3E}">
        <p14:creationId xmlns:p14="http://schemas.microsoft.com/office/powerpoint/2010/main" val="3959323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174173" y="1593777"/>
            <a:ext cx="4446516" cy="116205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Arial"/>
              <a:buNone/>
              <a:defRPr sz="2000" b="1">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8"/>
          <p:cNvSpPr txBox="1">
            <a:spLocks noGrp="1"/>
          </p:cNvSpPr>
          <p:nvPr>
            <p:ph type="body" idx="1"/>
          </p:nvPr>
        </p:nvSpPr>
        <p:spPr>
          <a:xfrm>
            <a:off x="174173" y="2755831"/>
            <a:ext cx="4446516" cy="3897517"/>
          </a:xfrm>
          <a:prstGeom prst="rect">
            <a:avLst/>
          </a:prstGeom>
          <a:noFill/>
          <a:ln>
            <a:noFill/>
          </a:ln>
        </p:spPr>
        <p:txBody>
          <a:bodyPr spcFirstLastPara="1" wrap="square" lIns="91425" tIns="45700" rIns="91425" bIns="45700" anchor="t" anchorCtr="0">
            <a:noAutofit/>
          </a:bodyPr>
          <a:lstStyle>
            <a:lvl1pPr marL="609585" lvl="0" indent="-304792" algn="l">
              <a:lnSpc>
                <a:spcPct val="100000"/>
              </a:lnSpc>
              <a:spcBef>
                <a:spcPts val="280"/>
              </a:spcBef>
              <a:spcAft>
                <a:spcPts val="0"/>
              </a:spcAft>
              <a:buClr>
                <a:schemeClr val="dk1"/>
              </a:buClr>
              <a:buSzPts val="1400"/>
              <a:buNone/>
              <a:defRPr sz="1400">
                <a:latin typeface="Helvetica Neue"/>
                <a:ea typeface="Helvetica Neue"/>
                <a:cs typeface="Helvetica Neue"/>
                <a:sym typeface="Helvetica Neue"/>
              </a:defRPr>
            </a:lvl1pPr>
            <a:lvl2pPr marL="1219170" lvl="1" indent="-304792" algn="l">
              <a:lnSpc>
                <a:spcPct val="100000"/>
              </a:lnSpc>
              <a:spcBef>
                <a:spcPts val="240"/>
              </a:spcBef>
              <a:spcAft>
                <a:spcPts val="0"/>
              </a:spcAft>
              <a:buClr>
                <a:schemeClr val="dk1"/>
              </a:buClr>
              <a:buSzPts val="1200"/>
              <a:buNone/>
              <a:defRPr sz="1200"/>
            </a:lvl2pPr>
            <a:lvl3pPr marL="1828754" lvl="2" indent="-304792" algn="l">
              <a:lnSpc>
                <a:spcPct val="100000"/>
              </a:lnSpc>
              <a:spcBef>
                <a:spcPts val="200"/>
              </a:spcBef>
              <a:spcAft>
                <a:spcPts val="0"/>
              </a:spcAft>
              <a:buClr>
                <a:schemeClr val="dk1"/>
              </a:buClr>
              <a:buSzPts val="1000"/>
              <a:buNone/>
              <a:defRPr sz="1000"/>
            </a:lvl3pPr>
            <a:lvl4pPr marL="2438339" lvl="3" indent="-304792" algn="l">
              <a:lnSpc>
                <a:spcPct val="100000"/>
              </a:lnSpc>
              <a:spcBef>
                <a:spcPts val="180"/>
              </a:spcBef>
              <a:spcAft>
                <a:spcPts val="0"/>
              </a:spcAft>
              <a:buClr>
                <a:schemeClr val="dk1"/>
              </a:buClr>
              <a:buSzPts val="900"/>
              <a:buNone/>
              <a:defRPr sz="900"/>
            </a:lvl4pPr>
            <a:lvl5pPr marL="3047924" lvl="4" indent="-304792" algn="l">
              <a:lnSpc>
                <a:spcPct val="100000"/>
              </a:lnSpc>
              <a:spcBef>
                <a:spcPts val="180"/>
              </a:spcBef>
              <a:spcAft>
                <a:spcPts val="0"/>
              </a:spcAft>
              <a:buClr>
                <a:schemeClr val="dk1"/>
              </a:buClr>
              <a:buSzPts val="900"/>
              <a:buNone/>
              <a:defRPr sz="900"/>
            </a:lvl5pPr>
            <a:lvl6pPr marL="3657509" lvl="5" indent="-304792" algn="l">
              <a:lnSpc>
                <a:spcPct val="100000"/>
              </a:lnSpc>
              <a:spcBef>
                <a:spcPts val="180"/>
              </a:spcBef>
              <a:spcAft>
                <a:spcPts val="0"/>
              </a:spcAft>
              <a:buClr>
                <a:schemeClr val="dk1"/>
              </a:buClr>
              <a:buSzPts val="900"/>
              <a:buNone/>
              <a:defRPr sz="900"/>
            </a:lvl6pPr>
            <a:lvl7pPr marL="4267093" lvl="6" indent="-304792" algn="l">
              <a:lnSpc>
                <a:spcPct val="100000"/>
              </a:lnSpc>
              <a:spcBef>
                <a:spcPts val="180"/>
              </a:spcBef>
              <a:spcAft>
                <a:spcPts val="0"/>
              </a:spcAft>
              <a:buClr>
                <a:schemeClr val="dk1"/>
              </a:buClr>
              <a:buSzPts val="900"/>
              <a:buNone/>
              <a:defRPr sz="900"/>
            </a:lvl7pPr>
            <a:lvl8pPr marL="4876678" lvl="7" indent="-304792" algn="l">
              <a:lnSpc>
                <a:spcPct val="100000"/>
              </a:lnSpc>
              <a:spcBef>
                <a:spcPts val="180"/>
              </a:spcBef>
              <a:spcAft>
                <a:spcPts val="0"/>
              </a:spcAft>
              <a:buClr>
                <a:schemeClr val="dk1"/>
              </a:buClr>
              <a:buSzPts val="900"/>
              <a:buNone/>
              <a:defRPr sz="900"/>
            </a:lvl8pPr>
            <a:lvl9pPr marL="5486263" lvl="8" indent="-304792" algn="l">
              <a:lnSpc>
                <a:spcPct val="100000"/>
              </a:lnSpc>
              <a:spcBef>
                <a:spcPts val="180"/>
              </a:spcBef>
              <a:spcAft>
                <a:spcPts val="0"/>
              </a:spcAft>
              <a:buClr>
                <a:schemeClr val="dk1"/>
              </a:buClr>
              <a:buSzPts val="900"/>
              <a:buNone/>
              <a:defRPr sz="900"/>
            </a:lvl9pPr>
          </a:lstStyle>
          <a:p>
            <a:endParaRPr/>
          </a:p>
        </p:txBody>
      </p:sp>
      <p:sp>
        <p:nvSpPr>
          <p:cNvPr id="30" name="Google Shape;30;p18"/>
          <p:cNvSpPr txBox="1">
            <a:spLocks noGrp="1"/>
          </p:cNvSpPr>
          <p:nvPr>
            <p:ph type="body" idx="2"/>
          </p:nvPr>
        </p:nvSpPr>
        <p:spPr>
          <a:xfrm>
            <a:off x="4766732" y="1593775"/>
            <a:ext cx="7251096" cy="5059572"/>
          </a:xfrm>
          <a:prstGeom prst="rect">
            <a:avLst/>
          </a:prstGeom>
          <a:noFill/>
          <a:ln>
            <a:noFill/>
          </a:ln>
        </p:spPr>
        <p:txBody>
          <a:bodyPr spcFirstLastPara="1" wrap="square" lIns="91425" tIns="45700" rIns="91425" bIns="45700" anchor="t" anchorCtr="0">
            <a:noAutofit/>
          </a:bodyPr>
          <a:lstStyle>
            <a:lvl1pPr marL="609585" lvl="0" indent="-575719" algn="l">
              <a:lnSpc>
                <a:spcPct val="100000"/>
              </a:lnSpc>
              <a:spcBef>
                <a:spcPts val="853"/>
              </a:spcBef>
              <a:spcAft>
                <a:spcPts val="0"/>
              </a:spcAft>
              <a:buSzPts val="3200"/>
              <a:buChar char="•"/>
              <a:defRPr sz="3200">
                <a:latin typeface="Helvetica Neue"/>
                <a:ea typeface="Helvetica Neue"/>
                <a:cs typeface="Helvetica Neue"/>
                <a:sym typeface="Helvetica Neue"/>
              </a:defRPr>
            </a:lvl1pPr>
            <a:lvl2pPr marL="1219170" lvl="1" indent="-541853" algn="l">
              <a:lnSpc>
                <a:spcPct val="100000"/>
              </a:lnSpc>
              <a:spcBef>
                <a:spcPts val="747"/>
              </a:spcBef>
              <a:spcAft>
                <a:spcPts val="0"/>
              </a:spcAft>
              <a:buSzPts val="2800"/>
              <a:buChar char="–"/>
              <a:defRPr sz="2667">
                <a:latin typeface="Helvetica Neue"/>
                <a:ea typeface="Helvetica Neue"/>
                <a:cs typeface="Helvetica Neue"/>
                <a:sym typeface="Helvetica Neue"/>
              </a:defRPr>
            </a:lvl2pPr>
            <a:lvl3pPr marL="1828754" lvl="2" indent="-507987" algn="l">
              <a:lnSpc>
                <a:spcPct val="100000"/>
              </a:lnSpc>
              <a:spcBef>
                <a:spcPts val="640"/>
              </a:spcBef>
              <a:spcAft>
                <a:spcPts val="0"/>
              </a:spcAft>
              <a:buSzPts val="2400"/>
              <a:buChar char="•"/>
              <a:defRPr sz="2400">
                <a:latin typeface="Helvetica Neue"/>
                <a:ea typeface="Helvetica Neue"/>
                <a:cs typeface="Helvetica Neue"/>
                <a:sym typeface="Helvetica Neue"/>
              </a:defRPr>
            </a:lvl3pPr>
            <a:lvl4pPr marL="2438339" lvl="3" indent="-474121" algn="l">
              <a:lnSpc>
                <a:spcPct val="100000"/>
              </a:lnSpc>
              <a:spcBef>
                <a:spcPts val="533"/>
              </a:spcBef>
              <a:spcAft>
                <a:spcPts val="0"/>
              </a:spcAft>
              <a:buSzPts val="2000"/>
              <a:buChar char="–"/>
              <a:defRPr sz="2133">
                <a:latin typeface="Helvetica Neue"/>
                <a:ea typeface="Helvetica Neue"/>
                <a:cs typeface="Helvetica Neue"/>
                <a:sym typeface="Helvetica Neue"/>
              </a:defRPr>
            </a:lvl4pPr>
            <a:lvl5pPr marL="3047924" lvl="4" indent="-474121" algn="l">
              <a:lnSpc>
                <a:spcPct val="100000"/>
              </a:lnSpc>
              <a:spcBef>
                <a:spcPts val="533"/>
              </a:spcBef>
              <a:spcAft>
                <a:spcPts val="0"/>
              </a:spcAft>
              <a:buSzPts val="2000"/>
              <a:buChar char="»"/>
              <a:defRPr sz="1867">
                <a:latin typeface="Helvetica Neue"/>
                <a:ea typeface="Helvetica Neue"/>
                <a:cs typeface="Helvetica Neue"/>
                <a:sym typeface="Helvetica Neue"/>
              </a:defRPr>
            </a:lvl5pPr>
            <a:lvl6pPr marL="3657509" lvl="5" indent="-474121" algn="l">
              <a:lnSpc>
                <a:spcPct val="100000"/>
              </a:lnSpc>
              <a:spcBef>
                <a:spcPts val="533"/>
              </a:spcBef>
              <a:spcAft>
                <a:spcPts val="0"/>
              </a:spcAft>
              <a:buSzPts val="2000"/>
              <a:buChar char="•"/>
              <a:defRPr/>
            </a:lvl6pPr>
            <a:lvl7pPr marL="4267093" lvl="6" indent="-474121" algn="l">
              <a:lnSpc>
                <a:spcPct val="100000"/>
              </a:lnSpc>
              <a:spcBef>
                <a:spcPts val="533"/>
              </a:spcBef>
              <a:spcAft>
                <a:spcPts val="0"/>
              </a:spcAft>
              <a:buSzPts val="2000"/>
              <a:buChar char="•"/>
              <a:defRPr/>
            </a:lvl7pPr>
            <a:lvl8pPr marL="4876678" lvl="7" indent="-474121" algn="l">
              <a:lnSpc>
                <a:spcPct val="100000"/>
              </a:lnSpc>
              <a:spcBef>
                <a:spcPts val="533"/>
              </a:spcBef>
              <a:spcAft>
                <a:spcPts val="0"/>
              </a:spcAft>
              <a:buSzPts val="2000"/>
              <a:buChar char="•"/>
              <a:defRPr/>
            </a:lvl8pPr>
            <a:lvl9pPr marL="5486263" lvl="8" indent="-474121" algn="l">
              <a:lnSpc>
                <a:spcPct val="100000"/>
              </a:lnSpc>
              <a:spcBef>
                <a:spcPts val="533"/>
              </a:spcBef>
              <a:spcAft>
                <a:spcPts val="0"/>
              </a:spcAft>
              <a:buSzPts val="2000"/>
              <a:buChar char="•"/>
              <a:defRPr/>
            </a:lvl9pPr>
          </a:lstStyle>
          <a:p>
            <a:endParaRPr/>
          </a:p>
        </p:txBody>
      </p:sp>
    </p:spTree>
    <p:extLst>
      <p:ext uri="{BB962C8B-B14F-4D97-AF65-F5344CB8AC3E}">
        <p14:creationId xmlns:p14="http://schemas.microsoft.com/office/powerpoint/2010/main" val="1810299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2389717" y="5474073"/>
            <a:ext cx="7315200" cy="5667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Arial"/>
              <a:buNone/>
              <a:defRPr sz="2000" b="1">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9"/>
          <p:cNvSpPr>
            <a:spLocks noGrp="1"/>
          </p:cNvSpPr>
          <p:nvPr>
            <p:ph type="pic" idx="2"/>
          </p:nvPr>
        </p:nvSpPr>
        <p:spPr>
          <a:xfrm>
            <a:off x="2389717" y="1613988"/>
            <a:ext cx="7315200" cy="378705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4" name="Google Shape;34;p19"/>
          <p:cNvSpPr txBox="1">
            <a:spLocks noGrp="1"/>
          </p:cNvSpPr>
          <p:nvPr>
            <p:ph type="body" idx="1"/>
          </p:nvPr>
        </p:nvSpPr>
        <p:spPr>
          <a:xfrm>
            <a:off x="2389717" y="6040812"/>
            <a:ext cx="7315200" cy="646755"/>
          </a:xfrm>
          <a:prstGeom prst="rect">
            <a:avLst/>
          </a:prstGeom>
          <a:noFill/>
          <a:ln>
            <a:noFill/>
          </a:ln>
        </p:spPr>
        <p:txBody>
          <a:bodyPr spcFirstLastPara="1" wrap="square" lIns="91425" tIns="45700" rIns="91425" bIns="45700" anchor="t" anchorCtr="0">
            <a:noAutofit/>
          </a:bodyPr>
          <a:lstStyle>
            <a:lvl1pPr marL="609585" lvl="0" indent="-304792" algn="l">
              <a:lnSpc>
                <a:spcPct val="100000"/>
              </a:lnSpc>
              <a:spcBef>
                <a:spcPts val="280"/>
              </a:spcBef>
              <a:spcAft>
                <a:spcPts val="0"/>
              </a:spcAft>
              <a:buClr>
                <a:schemeClr val="dk1"/>
              </a:buClr>
              <a:buSzPts val="1400"/>
              <a:buNone/>
              <a:defRPr sz="1400">
                <a:latin typeface="Helvetica Neue"/>
                <a:ea typeface="Helvetica Neue"/>
                <a:cs typeface="Helvetica Neue"/>
                <a:sym typeface="Helvetica Neue"/>
              </a:defRPr>
            </a:lvl1pPr>
            <a:lvl2pPr marL="1219170" lvl="1" indent="-304792" algn="l">
              <a:lnSpc>
                <a:spcPct val="100000"/>
              </a:lnSpc>
              <a:spcBef>
                <a:spcPts val="240"/>
              </a:spcBef>
              <a:spcAft>
                <a:spcPts val="0"/>
              </a:spcAft>
              <a:buClr>
                <a:schemeClr val="dk1"/>
              </a:buClr>
              <a:buSzPts val="1200"/>
              <a:buNone/>
              <a:defRPr sz="1200"/>
            </a:lvl2pPr>
            <a:lvl3pPr marL="1828754" lvl="2" indent="-304792" algn="l">
              <a:lnSpc>
                <a:spcPct val="100000"/>
              </a:lnSpc>
              <a:spcBef>
                <a:spcPts val="200"/>
              </a:spcBef>
              <a:spcAft>
                <a:spcPts val="0"/>
              </a:spcAft>
              <a:buClr>
                <a:schemeClr val="dk1"/>
              </a:buClr>
              <a:buSzPts val="1000"/>
              <a:buNone/>
              <a:defRPr sz="1000"/>
            </a:lvl3pPr>
            <a:lvl4pPr marL="2438339" lvl="3" indent="-304792" algn="l">
              <a:lnSpc>
                <a:spcPct val="100000"/>
              </a:lnSpc>
              <a:spcBef>
                <a:spcPts val="180"/>
              </a:spcBef>
              <a:spcAft>
                <a:spcPts val="0"/>
              </a:spcAft>
              <a:buClr>
                <a:schemeClr val="dk1"/>
              </a:buClr>
              <a:buSzPts val="900"/>
              <a:buNone/>
              <a:defRPr sz="900"/>
            </a:lvl4pPr>
            <a:lvl5pPr marL="3047924" lvl="4" indent="-304792" algn="l">
              <a:lnSpc>
                <a:spcPct val="100000"/>
              </a:lnSpc>
              <a:spcBef>
                <a:spcPts val="180"/>
              </a:spcBef>
              <a:spcAft>
                <a:spcPts val="0"/>
              </a:spcAft>
              <a:buClr>
                <a:schemeClr val="dk1"/>
              </a:buClr>
              <a:buSzPts val="900"/>
              <a:buNone/>
              <a:defRPr sz="900"/>
            </a:lvl5pPr>
            <a:lvl6pPr marL="3657509" lvl="5" indent="-304792" algn="l">
              <a:lnSpc>
                <a:spcPct val="100000"/>
              </a:lnSpc>
              <a:spcBef>
                <a:spcPts val="180"/>
              </a:spcBef>
              <a:spcAft>
                <a:spcPts val="0"/>
              </a:spcAft>
              <a:buClr>
                <a:schemeClr val="dk1"/>
              </a:buClr>
              <a:buSzPts val="900"/>
              <a:buNone/>
              <a:defRPr sz="900"/>
            </a:lvl6pPr>
            <a:lvl7pPr marL="4267093" lvl="6" indent="-304792" algn="l">
              <a:lnSpc>
                <a:spcPct val="100000"/>
              </a:lnSpc>
              <a:spcBef>
                <a:spcPts val="180"/>
              </a:spcBef>
              <a:spcAft>
                <a:spcPts val="0"/>
              </a:spcAft>
              <a:buClr>
                <a:schemeClr val="dk1"/>
              </a:buClr>
              <a:buSzPts val="900"/>
              <a:buNone/>
              <a:defRPr sz="900"/>
            </a:lvl7pPr>
            <a:lvl8pPr marL="4876678" lvl="7" indent="-304792" algn="l">
              <a:lnSpc>
                <a:spcPct val="100000"/>
              </a:lnSpc>
              <a:spcBef>
                <a:spcPts val="180"/>
              </a:spcBef>
              <a:spcAft>
                <a:spcPts val="0"/>
              </a:spcAft>
              <a:buClr>
                <a:schemeClr val="dk1"/>
              </a:buClr>
              <a:buSzPts val="900"/>
              <a:buNone/>
              <a:defRPr sz="900"/>
            </a:lvl8pPr>
            <a:lvl9pPr marL="5486263" lvl="8" indent="-304792" algn="l">
              <a:lnSpc>
                <a:spcPct val="100000"/>
              </a:lnSpc>
              <a:spcBef>
                <a:spcPts val="180"/>
              </a:spcBef>
              <a:spcAft>
                <a:spcPts val="0"/>
              </a:spcAft>
              <a:buClr>
                <a:schemeClr val="dk1"/>
              </a:buClr>
              <a:buSzPts val="900"/>
              <a:buNone/>
              <a:defRPr sz="900"/>
            </a:lvl9pPr>
          </a:lstStyle>
          <a:p>
            <a:endParaRPr/>
          </a:p>
        </p:txBody>
      </p:sp>
    </p:spTree>
    <p:extLst>
      <p:ext uri="{BB962C8B-B14F-4D97-AF65-F5344CB8AC3E}">
        <p14:creationId xmlns:p14="http://schemas.microsoft.com/office/powerpoint/2010/main" val="3504188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5"/>
        <p:cNvGrpSpPr/>
        <p:nvPr/>
      </p:nvGrpSpPr>
      <p:grpSpPr>
        <a:xfrm>
          <a:off x="0" y="0"/>
          <a:ext cx="0" cy="0"/>
          <a:chOff x="0" y="0"/>
          <a:chExt cx="0" cy="0"/>
        </a:xfrm>
      </p:grpSpPr>
      <p:sp>
        <p:nvSpPr>
          <p:cNvPr id="36" name="Google Shape;36;p20" descr="Tag=AccentColor&#10;Flavor=Light&#10;Target=Fill"/>
          <p:cNvSpPr/>
          <p:nvPr/>
        </p:nvSpPr>
        <p:spPr>
          <a:xfrm flipH="1">
            <a:off x="2" y="315111"/>
            <a:ext cx="3021543" cy="1435443"/>
          </a:xfrm>
          <a:custGeom>
            <a:avLst/>
            <a:gdLst/>
            <a:ahLst/>
            <a:cxnLst/>
            <a:rect l="l" t="t" r="r" b="b"/>
            <a:pathLst>
              <a:path w="3021543" h="1435442" extrusionOk="0">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400" b="0" i="0" u="none" strike="noStrike" cap="none">
              <a:solidFill>
                <a:srgbClr val="000000"/>
              </a:solidFill>
              <a:latin typeface="Arial"/>
              <a:ea typeface="Arial"/>
              <a:cs typeface="Arial"/>
              <a:sym typeface="Arial"/>
            </a:endParaRPr>
          </a:p>
        </p:txBody>
      </p:sp>
      <p:sp>
        <p:nvSpPr>
          <p:cNvPr id="37" name="Google Shape;37;p20"/>
          <p:cNvSpPr txBox="1">
            <a:spLocks noGrp="1"/>
          </p:cNvSpPr>
          <p:nvPr>
            <p:ph type="title"/>
          </p:nvPr>
        </p:nvSpPr>
        <p:spPr>
          <a:xfrm>
            <a:off x="1393373" y="130408"/>
            <a:ext cx="10579571"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0"/>
          <p:cNvSpPr txBox="1">
            <a:spLocks noGrp="1"/>
          </p:cNvSpPr>
          <p:nvPr>
            <p:ph type="body" idx="1"/>
          </p:nvPr>
        </p:nvSpPr>
        <p:spPr>
          <a:xfrm>
            <a:off x="838200" y="2011680"/>
            <a:ext cx="10515600" cy="4160520"/>
          </a:xfrm>
          <a:prstGeom prst="rect">
            <a:avLst/>
          </a:prstGeom>
          <a:noFill/>
          <a:ln>
            <a:noFill/>
          </a:ln>
        </p:spPr>
        <p:txBody>
          <a:bodyPr spcFirstLastPara="1" wrap="square" lIns="91425" tIns="45700" rIns="91425" bIns="45700" anchor="t" anchorCtr="0">
            <a:noAutofit/>
          </a:bodyPr>
          <a:lstStyle>
            <a:lvl1pPr marL="609585" lvl="0" indent="-575719" algn="l">
              <a:lnSpc>
                <a:spcPct val="100000"/>
              </a:lnSpc>
              <a:spcBef>
                <a:spcPts val="853"/>
              </a:spcBef>
              <a:spcAft>
                <a:spcPts val="0"/>
              </a:spcAft>
              <a:buSzPts val="3200"/>
              <a:buChar char="•"/>
              <a:defRPr/>
            </a:lvl1pPr>
            <a:lvl2pPr marL="1219170" lvl="1" indent="-541853" algn="l">
              <a:lnSpc>
                <a:spcPct val="100000"/>
              </a:lnSpc>
              <a:spcBef>
                <a:spcPts val="747"/>
              </a:spcBef>
              <a:spcAft>
                <a:spcPts val="0"/>
              </a:spcAft>
              <a:buSzPts val="2800"/>
              <a:buChar char="–"/>
              <a:defRPr/>
            </a:lvl2pPr>
            <a:lvl3pPr marL="1828754" lvl="2" indent="-507987" algn="l">
              <a:lnSpc>
                <a:spcPct val="100000"/>
              </a:lnSpc>
              <a:spcBef>
                <a:spcPts val="640"/>
              </a:spcBef>
              <a:spcAft>
                <a:spcPts val="0"/>
              </a:spcAft>
              <a:buSzPts val="2400"/>
              <a:buChar char="•"/>
              <a:defRPr/>
            </a:lvl3pPr>
            <a:lvl4pPr marL="2438339" lvl="3" indent="-474121" algn="l">
              <a:lnSpc>
                <a:spcPct val="100000"/>
              </a:lnSpc>
              <a:spcBef>
                <a:spcPts val="533"/>
              </a:spcBef>
              <a:spcAft>
                <a:spcPts val="0"/>
              </a:spcAft>
              <a:buSzPts val="2000"/>
              <a:buChar char="–"/>
              <a:defRPr/>
            </a:lvl4pPr>
            <a:lvl5pPr marL="3047924" lvl="4" indent="-474121" algn="l">
              <a:lnSpc>
                <a:spcPct val="100000"/>
              </a:lnSpc>
              <a:spcBef>
                <a:spcPts val="533"/>
              </a:spcBef>
              <a:spcAft>
                <a:spcPts val="0"/>
              </a:spcAft>
              <a:buSzPts val="2000"/>
              <a:buChar char="»"/>
              <a:defRPr/>
            </a:lvl5pPr>
            <a:lvl6pPr marL="3657509" lvl="5" indent="-474121" algn="l">
              <a:lnSpc>
                <a:spcPct val="100000"/>
              </a:lnSpc>
              <a:spcBef>
                <a:spcPts val="533"/>
              </a:spcBef>
              <a:spcAft>
                <a:spcPts val="0"/>
              </a:spcAft>
              <a:buSzPts val="2000"/>
              <a:buChar char="•"/>
              <a:defRPr/>
            </a:lvl6pPr>
            <a:lvl7pPr marL="4267093" lvl="6" indent="-474121" algn="l">
              <a:lnSpc>
                <a:spcPct val="100000"/>
              </a:lnSpc>
              <a:spcBef>
                <a:spcPts val="533"/>
              </a:spcBef>
              <a:spcAft>
                <a:spcPts val="0"/>
              </a:spcAft>
              <a:buSzPts val="2000"/>
              <a:buChar char="•"/>
              <a:defRPr/>
            </a:lvl7pPr>
            <a:lvl8pPr marL="4876678" lvl="7" indent="-474121" algn="l">
              <a:lnSpc>
                <a:spcPct val="100000"/>
              </a:lnSpc>
              <a:spcBef>
                <a:spcPts val="533"/>
              </a:spcBef>
              <a:spcAft>
                <a:spcPts val="0"/>
              </a:spcAft>
              <a:buSzPts val="2000"/>
              <a:buChar char="•"/>
              <a:defRPr/>
            </a:lvl8pPr>
            <a:lvl9pPr marL="5486263" lvl="8" indent="-474121" algn="l">
              <a:lnSpc>
                <a:spcPct val="100000"/>
              </a:lnSpc>
              <a:spcBef>
                <a:spcPts val="533"/>
              </a:spcBef>
              <a:spcAft>
                <a:spcPts val="0"/>
              </a:spcAft>
              <a:buSzPts val="2000"/>
              <a:buChar char="•"/>
              <a:defRPr/>
            </a:lvl9pPr>
          </a:lstStyle>
          <a:p>
            <a:endParaRPr/>
          </a:p>
        </p:txBody>
      </p:sp>
      <p:sp>
        <p:nvSpPr>
          <p:cNvPr id="39" name="Google Shape;39;p20"/>
          <p:cNvSpPr txBox="1">
            <a:spLocks noGrp="1"/>
          </p:cNvSpPr>
          <p:nvPr>
            <p:ph type="dt" idx="10"/>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40" name="Google Shape;40;p20"/>
          <p:cNvSpPr txBox="1">
            <a:spLocks noGrp="1"/>
          </p:cNvSpPr>
          <p:nvPr>
            <p:ph type="ftr" idx="11"/>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41" name="Google Shape;41;p20"/>
          <p:cNvSpPr txBox="1">
            <a:spLocks noGrp="1"/>
          </p:cNvSpPr>
          <p:nvPr>
            <p:ph type="sldNum" idx="12"/>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5910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227F5C-1318-4645-935D-C07BC8239146}"/>
              </a:ext>
            </a:extLst>
          </p:cNvPr>
          <p:cNvSpPr>
            <a:spLocks noGrp="1"/>
          </p:cNvSpPr>
          <p:nvPr>
            <p:ph idx="4294967295"/>
          </p:nvPr>
        </p:nvSpPr>
        <p:spPr>
          <a:xfrm>
            <a:off x="353763" y="1600202"/>
            <a:ext cx="11159045" cy="3834837"/>
          </a:xfrm>
          <a:prstGeom prst="rect">
            <a:avLst/>
          </a:prstGeom>
        </p:spPr>
        <p:txBody>
          <a:bodyPr/>
          <a:lstStyle/>
          <a:p>
            <a:endParaRPr lang="en-US" dirty="0">
              <a:latin typeface="Helvetica Neue"/>
              <a:cs typeface="Helvetica Neue"/>
            </a:endParaRPr>
          </a:p>
        </p:txBody>
      </p:sp>
      <p:sp>
        <p:nvSpPr>
          <p:cNvPr id="5" name="Title 1">
            <a:extLst>
              <a:ext uri="{FF2B5EF4-FFF2-40B4-BE49-F238E27FC236}">
                <a16:creationId xmlns:a16="http://schemas.microsoft.com/office/drawing/2014/main" id="{ADFA1F2D-B086-3B45-BD9E-FF8770426220}"/>
              </a:ext>
            </a:extLst>
          </p:cNvPr>
          <p:cNvSpPr>
            <a:spLocks noGrp="1"/>
          </p:cNvSpPr>
          <p:nvPr>
            <p:ph type="title"/>
          </p:nvPr>
        </p:nvSpPr>
        <p:spPr>
          <a:xfrm>
            <a:off x="353763" y="417838"/>
            <a:ext cx="11159045" cy="1047624"/>
          </a:xfrm>
          <a:prstGeom prst="rect">
            <a:avLst/>
          </a:prstGeom>
        </p:spPr>
        <p:txBody>
          <a:bodyPr/>
          <a:lstStyle>
            <a:lvl1pPr algn="l">
              <a:defRPr sz="3600" b="1" i="0">
                <a:solidFill>
                  <a:srgbClr val="BBBCBC"/>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GB" dirty="0"/>
              <a:t>Click to edit Master title style</a:t>
            </a:r>
            <a:endParaRPr lang="en-US" dirty="0"/>
          </a:p>
        </p:txBody>
      </p:sp>
    </p:spTree>
    <p:extLst>
      <p:ext uri="{BB962C8B-B14F-4D97-AF65-F5344CB8AC3E}">
        <p14:creationId xmlns:p14="http://schemas.microsoft.com/office/powerpoint/2010/main" val="2716634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ster">
  <p:cSld name="Master">
    <p:spTree>
      <p:nvGrpSpPr>
        <p:cNvPr id="1" name="Shape 10"/>
        <p:cNvGrpSpPr/>
        <p:nvPr/>
      </p:nvGrpSpPr>
      <p:grpSpPr>
        <a:xfrm>
          <a:off x="0" y="0"/>
          <a:ext cx="0" cy="0"/>
          <a:chOff x="0" y="0"/>
          <a:chExt cx="0" cy="0"/>
        </a:xfrm>
      </p:grpSpPr>
      <p:sp>
        <p:nvSpPr>
          <p:cNvPr id="11" name="Google Shape;11;p12"/>
          <p:cNvSpPr txBox="1">
            <a:spLocks noGrp="1"/>
          </p:cNvSpPr>
          <p:nvPr>
            <p:ph type="title"/>
          </p:nvPr>
        </p:nvSpPr>
        <p:spPr>
          <a:xfrm>
            <a:off x="1393373" y="130408"/>
            <a:ext cx="10579571"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4400"/>
              <a:buNone/>
              <a:defRPr sz="5333">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12"/>
          <p:cNvSpPr txBox="1">
            <a:spLocks noGrp="1"/>
          </p:cNvSpPr>
          <p:nvPr>
            <p:ph type="body" idx="1"/>
          </p:nvPr>
        </p:nvSpPr>
        <p:spPr>
          <a:xfrm>
            <a:off x="594733" y="1665818"/>
            <a:ext cx="11379252" cy="4895849"/>
          </a:xfrm>
          <a:prstGeom prst="rect">
            <a:avLst/>
          </a:prstGeom>
          <a:noFill/>
          <a:ln>
            <a:noFill/>
          </a:ln>
        </p:spPr>
        <p:txBody>
          <a:bodyPr spcFirstLastPara="1" wrap="square" lIns="91425" tIns="45700" rIns="91425" bIns="45700" anchor="t" anchorCtr="0">
            <a:noAutofit/>
          </a:bodyPr>
          <a:lstStyle>
            <a:lvl1pPr marL="609585" lvl="0" indent="-575719" algn="l">
              <a:lnSpc>
                <a:spcPct val="100000"/>
              </a:lnSpc>
              <a:spcBef>
                <a:spcPts val="853"/>
              </a:spcBef>
              <a:spcAft>
                <a:spcPts val="0"/>
              </a:spcAft>
              <a:buSzPts val="3200"/>
              <a:buChar char="•"/>
              <a:defRPr sz="3733">
                <a:latin typeface="Helvetica Neue"/>
                <a:ea typeface="Helvetica Neue"/>
                <a:cs typeface="Helvetica Neue"/>
                <a:sym typeface="Helvetica Neue"/>
              </a:defRPr>
            </a:lvl1pPr>
            <a:lvl2pPr marL="1219170" lvl="1" indent="-541853" algn="l">
              <a:lnSpc>
                <a:spcPct val="100000"/>
              </a:lnSpc>
              <a:spcBef>
                <a:spcPts val="747"/>
              </a:spcBef>
              <a:spcAft>
                <a:spcPts val="0"/>
              </a:spcAft>
              <a:buSzPts val="2800"/>
              <a:buChar char="–"/>
              <a:defRPr sz="3200">
                <a:latin typeface="Helvetica Neue"/>
                <a:ea typeface="Helvetica Neue"/>
                <a:cs typeface="Helvetica Neue"/>
                <a:sym typeface="Helvetica Neue"/>
              </a:defRPr>
            </a:lvl2pPr>
            <a:lvl3pPr marL="1828754" lvl="2" indent="-507987" algn="l">
              <a:lnSpc>
                <a:spcPct val="100000"/>
              </a:lnSpc>
              <a:spcBef>
                <a:spcPts val="640"/>
              </a:spcBef>
              <a:spcAft>
                <a:spcPts val="0"/>
              </a:spcAft>
              <a:buSzPts val="2400"/>
              <a:buChar char="•"/>
              <a:defRPr sz="2667">
                <a:latin typeface="Helvetica Neue"/>
                <a:ea typeface="Helvetica Neue"/>
                <a:cs typeface="Helvetica Neue"/>
                <a:sym typeface="Helvetica Neue"/>
              </a:defRPr>
            </a:lvl3pPr>
            <a:lvl4pPr marL="2438339" lvl="3" indent="-474121" algn="l">
              <a:lnSpc>
                <a:spcPct val="100000"/>
              </a:lnSpc>
              <a:spcBef>
                <a:spcPts val="533"/>
              </a:spcBef>
              <a:spcAft>
                <a:spcPts val="0"/>
              </a:spcAft>
              <a:buSzPts val="2000"/>
              <a:buChar char="–"/>
              <a:defRPr sz="2400">
                <a:latin typeface="Helvetica Neue"/>
                <a:ea typeface="Helvetica Neue"/>
                <a:cs typeface="Helvetica Neue"/>
                <a:sym typeface="Helvetica Neue"/>
              </a:defRPr>
            </a:lvl4pPr>
            <a:lvl5pPr marL="3047924" lvl="4" indent="-474121" algn="l">
              <a:lnSpc>
                <a:spcPct val="100000"/>
              </a:lnSpc>
              <a:spcBef>
                <a:spcPts val="533"/>
              </a:spcBef>
              <a:spcAft>
                <a:spcPts val="0"/>
              </a:spcAft>
              <a:buSzPts val="2000"/>
              <a:buChar char="»"/>
              <a:defRPr sz="2133">
                <a:latin typeface="Helvetica Neue"/>
                <a:ea typeface="Helvetica Neue"/>
                <a:cs typeface="Helvetica Neue"/>
                <a:sym typeface="Helvetica Neue"/>
              </a:defRPr>
            </a:lvl5pPr>
            <a:lvl6pPr marL="3657509" lvl="5" indent="-474121" algn="l">
              <a:lnSpc>
                <a:spcPct val="100000"/>
              </a:lnSpc>
              <a:spcBef>
                <a:spcPts val="533"/>
              </a:spcBef>
              <a:spcAft>
                <a:spcPts val="0"/>
              </a:spcAft>
              <a:buSzPts val="2000"/>
              <a:buChar char="•"/>
              <a:defRPr/>
            </a:lvl6pPr>
            <a:lvl7pPr marL="4267093" lvl="6" indent="-474121" algn="l">
              <a:lnSpc>
                <a:spcPct val="100000"/>
              </a:lnSpc>
              <a:spcBef>
                <a:spcPts val="533"/>
              </a:spcBef>
              <a:spcAft>
                <a:spcPts val="0"/>
              </a:spcAft>
              <a:buSzPts val="2000"/>
              <a:buChar char="•"/>
              <a:defRPr/>
            </a:lvl7pPr>
            <a:lvl8pPr marL="4876678" lvl="7" indent="-474121" algn="l">
              <a:lnSpc>
                <a:spcPct val="100000"/>
              </a:lnSpc>
              <a:spcBef>
                <a:spcPts val="533"/>
              </a:spcBef>
              <a:spcAft>
                <a:spcPts val="0"/>
              </a:spcAft>
              <a:buSzPts val="2000"/>
              <a:buChar char="•"/>
              <a:defRPr/>
            </a:lvl8pPr>
            <a:lvl9pPr marL="5486263" lvl="8" indent="-474121" algn="l">
              <a:lnSpc>
                <a:spcPct val="100000"/>
              </a:lnSpc>
              <a:spcBef>
                <a:spcPts val="533"/>
              </a:spcBef>
              <a:spcAft>
                <a:spcPts val="0"/>
              </a:spcAft>
              <a:buSzPts val="2000"/>
              <a:buChar char="•"/>
              <a:defRPr/>
            </a:lvl9pPr>
          </a:lstStyle>
          <a:p>
            <a:endParaRPr/>
          </a:p>
        </p:txBody>
      </p:sp>
    </p:spTree>
    <p:extLst>
      <p:ext uri="{BB962C8B-B14F-4D97-AF65-F5344CB8AC3E}">
        <p14:creationId xmlns:p14="http://schemas.microsoft.com/office/powerpoint/2010/main" val="3725993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8"/>
        <p:cNvGrpSpPr/>
        <p:nvPr/>
      </p:nvGrpSpPr>
      <p:grpSpPr>
        <a:xfrm>
          <a:off x="0" y="0"/>
          <a:ext cx="0" cy="0"/>
          <a:chOff x="0" y="0"/>
          <a:chExt cx="0" cy="0"/>
        </a:xfrm>
      </p:grpSpPr>
      <p:sp>
        <p:nvSpPr>
          <p:cNvPr id="19" name="Google Shape;19;p15"/>
          <p:cNvSpPr txBox="1">
            <a:spLocks noGrp="1"/>
          </p:cNvSpPr>
          <p:nvPr>
            <p:ph type="title"/>
          </p:nvPr>
        </p:nvSpPr>
        <p:spPr>
          <a:xfrm>
            <a:off x="1393373" y="130408"/>
            <a:ext cx="10579571"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4400"/>
              <a:buNone/>
              <a:defRPr sz="5333">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977475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0"/>
        <p:cNvGrpSpPr/>
        <p:nvPr/>
      </p:nvGrpSpPr>
      <p:grpSpPr>
        <a:xfrm>
          <a:off x="0" y="0"/>
          <a:ext cx="0" cy="0"/>
          <a:chOff x="0" y="0"/>
          <a:chExt cx="0" cy="0"/>
        </a:xfrm>
      </p:grpSpPr>
    </p:spTree>
    <p:extLst>
      <p:ext uri="{BB962C8B-B14F-4D97-AF65-F5344CB8AC3E}">
        <p14:creationId xmlns:p14="http://schemas.microsoft.com/office/powerpoint/2010/main" val="1510601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1"/>
        <p:cNvGrpSpPr/>
        <p:nvPr/>
      </p:nvGrpSpPr>
      <p:grpSpPr>
        <a:xfrm>
          <a:off x="0" y="0"/>
          <a:ext cx="0" cy="0"/>
          <a:chOff x="0" y="0"/>
          <a:chExt cx="0" cy="0"/>
        </a:xfrm>
      </p:grpSpPr>
      <p:sp>
        <p:nvSpPr>
          <p:cNvPr id="22" name="Google Shape;22;p17"/>
          <p:cNvSpPr txBox="1">
            <a:spLocks noGrp="1"/>
          </p:cNvSpPr>
          <p:nvPr>
            <p:ph type="body" idx="1"/>
          </p:nvPr>
        </p:nvSpPr>
        <p:spPr>
          <a:xfrm>
            <a:off x="609600" y="1593173"/>
            <a:ext cx="5386917" cy="639763"/>
          </a:xfrm>
          <a:prstGeom prst="rect">
            <a:avLst/>
          </a:prstGeom>
          <a:noFill/>
          <a:ln>
            <a:noFill/>
          </a:ln>
        </p:spPr>
        <p:txBody>
          <a:bodyPr spcFirstLastPara="1" wrap="square" lIns="91425" tIns="45700" rIns="91425" bIns="45700" anchor="b" anchorCtr="0">
            <a:noAutofit/>
          </a:bodyPr>
          <a:lstStyle>
            <a:lvl1pPr marL="609585" lvl="0" indent="-304792" algn="l">
              <a:lnSpc>
                <a:spcPct val="100000"/>
              </a:lnSpc>
              <a:spcBef>
                <a:spcPts val="480"/>
              </a:spcBef>
              <a:spcAft>
                <a:spcPts val="0"/>
              </a:spcAft>
              <a:buClr>
                <a:schemeClr val="dk1"/>
              </a:buClr>
              <a:buSzPts val="2400"/>
              <a:buNone/>
              <a:defRPr sz="2400" b="1">
                <a:latin typeface="Helvetica Neue"/>
                <a:ea typeface="Helvetica Neue"/>
                <a:cs typeface="Helvetica Neue"/>
                <a:sym typeface="Helvetica Neue"/>
              </a:defRPr>
            </a:lvl1pPr>
            <a:lvl2pPr marL="1219170" lvl="1" indent="-304792" algn="l">
              <a:lnSpc>
                <a:spcPct val="100000"/>
              </a:lnSpc>
              <a:spcBef>
                <a:spcPts val="400"/>
              </a:spcBef>
              <a:spcAft>
                <a:spcPts val="0"/>
              </a:spcAft>
              <a:buClr>
                <a:schemeClr val="dk1"/>
              </a:buClr>
              <a:buSzPts val="2000"/>
              <a:buNone/>
              <a:defRPr sz="2000" b="1"/>
            </a:lvl2pPr>
            <a:lvl3pPr marL="1828754" lvl="2" indent="-304792" algn="l">
              <a:lnSpc>
                <a:spcPct val="100000"/>
              </a:lnSpc>
              <a:spcBef>
                <a:spcPts val="360"/>
              </a:spcBef>
              <a:spcAft>
                <a:spcPts val="0"/>
              </a:spcAft>
              <a:buClr>
                <a:schemeClr val="dk1"/>
              </a:buClr>
              <a:buSzPts val="1800"/>
              <a:buNone/>
              <a:defRPr sz="1800" b="1"/>
            </a:lvl3pPr>
            <a:lvl4pPr marL="2438339" lvl="3" indent="-304792" algn="l">
              <a:lnSpc>
                <a:spcPct val="100000"/>
              </a:lnSpc>
              <a:spcBef>
                <a:spcPts val="320"/>
              </a:spcBef>
              <a:spcAft>
                <a:spcPts val="0"/>
              </a:spcAft>
              <a:buClr>
                <a:schemeClr val="dk1"/>
              </a:buClr>
              <a:buSzPts val="1600"/>
              <a:buNone/>
              <a:defRPr sz="1600" b="1"/>
            </a:lvl4pPr>
            <a:lvl5pPr marL="3047924" lvl="4" indent="-304792" algn="l">
              <a:lnSpc>
                <a:spcPct val="100000"/>
              </a:lnSpc>
              <a:spcBef>
                <a:spcPts val="320"/>
              </a:spcBef>
              <a:spcAft>
                <a:spcPts val="0"/>
              </a:spcAft>
              <a:buClr>
                <a:schemeClr val="dk1"/>
              </a:buClr>
              <a:buSzPts val="1600"/>
              <a:buNone/>
              <a:defRPr sz="1600" b="1"/>
            </a:lvl5pPr>
            <a:lvl6pPr marL="3657509" lvl="5" indent="-304792" algn="l">
              <a:lnSpc>
                <a:spcPct val="100000"/>
              </a:lnSpc>
              <a:spcBef>
                <a:spcPts val="320"/>
              </a:spcBef>
              <a:spcAft>
                <a:spcPts val="0"/>
              </a:spcAft>
              <a:buClr>
                <a:schemeClr val="dk1"/>
              </a:buClr>
              <a:buSzPts val="1600"/>
              <a:buNone/>
              <a:defRPr sz="1600" b="1"/>
            </a:lvl6pPr>
            <a:lvl7pPr marL="4267093" lvl="6" indent="-304792" algn="l">
              <a:lnSpc>
                <a:spcPct val="100000"/>
              </a:lnSpc>
              <a:spcBef>
                <a:spcPts val="320"/>
              </a:spcBef>
              <a:spcAft>
                <a:spcPts val="0"/>
              </a:spcAft>
              <a:buClr>
                <a:schemeClr val="dk1"/>
              </a:buClr>
              <a:buSzPts val="1600"/>
              <a:buNone/>
              <a:defRPr sz="1600" b="1"/>
            </a:lvl7pPr>
            <a:lvl8pPr marL="4876678" lvl="7" indent="-304792" algn="l">
              <a:lnSpc>
                <a:spcPct val="100000"/>
              </a:lnSpc>
              <a:spcBef>
                <a:spcPts val="320"/>
              </a:spcBef>
              <a:spcAft>
                <a:spcPts val="0"/>
              </a:spcAft>
              <a:buClr>
                <a:schemeClr val="dk1"/>
              </a:buClr>
              <a:buSzPts val="1600"/>
              <a:buNone/>
              <a:defRPr sz="1600" b="1"/>
            </a:lvl8pPr>
            <a:lvl9pPr marL="5486263" lvl="8" indent="-304792" algn="l">
              <a:lnSpc>
                <a:spcPct val="100000"/>
              </a:lnSpc>
              <a:spcBef>
                <a:spcPts val="320"/>
              </a:spcBef>
              <a:spcAft>
                <a:spcPts val="0"/>
              </a:spcAft>
              <a:buClr>
                <a:schemeClr val="dk1"/>
              </a:buClr>
              <a:buSzPts val="1600"/>
              <a:buNone/>
              <a:defRPr sz="1600" b="1"/>
            </a:lvl9pPr>
          </a:lstStyle>
          <a:p>
            <a:endParaRPr/>
          </a:p>
        </p:txBody>
      </p:sp>
      <p:sp>
        <p:nvSpPr>
          <p:cNvPr id="23" name="Google Shape;23;p17"/>
          <p:cNvSpPr txBox="1">
            <a:spLocks noGrp="1"/>
          </p:cNvSpPr>
          <p:nvPr>
            <p:ph type="body" idx="2"/>
          </p:nvPr>
        </p:nvSpPr>
        <p:spPr>
          <a:xfrm>
            <a:off x="6193372" y="1593173"/>
            <a:ext cx="5389033" cy="639763"/>
          </a:xfrm>
          <a:prstGeom prst="rect">
            <a:avLst/>
          </a:prstGeom>
          <a:noFill/>
          <a:ln>
            <a:noFill/>
          </a:ln>
        </p:spPr>
        <p:txBody>
          <a:bodyPr spcFirstLastPara="1" wrap="square" lIns="91425" tIns="45700" rIns="91425" bIns="45700" anchor="b" anchorCtr="0">
            <a:noAutofit/>
          </a:bodyPr>
          <a:lstStyle>
            <a:lvl1pPr marL="609585" lvl="0" indent="-304792" algn="l">
              <a:lnSpc>
                <a:spcPct val="100000"/>
              </a:lnSpc>
              <a:spcBef>
                <a:spcPts val="480"/>
              </a:spcBef>
              <a:spcAft>
                <a:spcPts val="0"/>
              </a:spcAft>
              <a:buClr>
                <a:schemeClr val="dk1"/>
              </a:buClr>
              <a:buSzPts val="2400"/>
              <a:buNone/>
              <a:defRPr sz="2400" b="1">
                <a:latin typeface="Helvetica Neue"/>
                <a:ea typeface="Helvetica Neue"/>
                <a:cs typeface="Helvetica Neue"/>
                <a:sym typeface="Helvetica Neue"/>
              </a:defRPr>
            </a:lvl1pPr>
            <a:lvl2pPr marL="1219170" lvl="1" indent="-304792" algn="l">
              <a:lnSpc>
                <a:spcPct val="100000"/>
              </a:lnSpc>
              <a:spcBef>
                <a:spcPts val="400"/>
              </a:spcBef>
              <a:spcAft>
                <a:spcPts val="0"/>
              </a:spcAft>
              <a:buClr>
                <a:schemeClr val="dk1"/>
              </a:buClr>
              <a:buSzPts val="2000"/>
              <a:buNone/>
              <a:defRPr sz="2000" b="1"/>
            </a:lvl2pPr>
            <a:lvl3pPr marL="1828754" lvl="2" indent="-304792" algn="l">
              <a:lnSpc>
                <a:spcPct val="100000"/>
              </a:lnSpc>
              <a:spcBef>
                <a:spcPts val="360"/>
              </a:spcBef>
              <a:spcAft>
                <a:spcPts val="0"/>
              </a:spcAft>
              <a:buClr>
                <a:schemeClr val="dk1"/>
              </a:buClr>
              <a:buSzPts val="1800"/>
              <a:buNone/>
              <a:defRPr sz="1800" b="1"/>
            </a:lvl3pPr>
            <a:lvl4pPr marL="2438339" lvl="3" indent="-304792" algn="l">
              <a:lnSpc>
                <a:spcPct val="100000"/>
              </a:lnSpc>
              <a:spcBef>
                <a:spcPts val="320"/>
              </a:spcBef>
              <a:spcAft>
                <a:spcPts val="0"/>
              </a:spcAft>
              <a:buClr>
                <a:schemeClr val="dk1"/>
              </a:buClr>
              <a:buSzPts val="1600"/>
              <a:buNone/>
              <a:defRPr sz="1600" b="1"/>
            </a:lvl4pPr>
            <a:lvl5pPr marL="3047924" lvl="4" indent="-304792" algn="l">
              <a:lnSpc>
                <a:spcPct val="100000"/>
              </a:lnSpc>
              <a:spcBef>
                <a:spcPts val="320"/>
              </a:spcBef>
              <a:spcAft>
                <a:spcPts val="0"/>
              </a:spcAft>
              <a:buClr>
                <a:schemeClr val="dk1"/>
              </a:buClr>
              <a:buSzPts val="1600"/>
              <a:buNone/>
              <a:defRPr sz="1600" b="1"/>
            </a:lvl5pPr>
            <a:lvl6pPr marL="3657509" lvl="5" indent="-304792" algn="l">
              <a:lnSpc>
                <a:spcPct val="100000"/>
              </a:lnSpc>
              <a:spcBef>
                <a:spcPts val="320"/>
              </a:spcBef>
              <a:spcAft>
                <a:spcPts val="0"/>
              </a:spcAft>
              <a:buClr>
                <a:schemeClr val="dk1"/>
              </a:buClr>
              <a:buSzPts val="1600"/>
              <a:buNone/>
              <a:defRPr sz="1600" b="1"/>
            </a:lvl6pPr>
            <a:lvl7pPr marL="4267093" lvl="6" indent="-304792" algn="l">
              <a:lnSpc>
                <a:spcPct val="100000"/>
              </a:lnSpc>
              <a:spcBef>
                <a:spcPts val="320"/>
              </a:spcBef>
              <a:spcAft>
                <a:spcPts val="0"/>
              </a:spcAft>
              <a:buClr>
                <a:schemeClr val="dk1"/>
              </a:buClr>
              <a:buSzPts val="1600"/>
              <a:buNone/>
              <a:defRPr sz="1600" b="1"/>
            </a:lvl7pPr>
            <a:lvl8pPr marL="4876678" lvl="7" indent="-304792" algn="l">
              <a:lnSpc>
                <a:spcPct val="100000"/>
              </a:lnSpc>
              <a:spcBef>
                <a:spcPts val="320"/>
              </a:spcBef>
              <a:spcAft>
                <a:spcPts val="0"/>
              </a:spcAft>
              <a:buClr>
                <a:schemeClr val="dk1"/>
              </a:buClr>
              <a:buSzPts val="1600"/>
              <a:buNone/>
              <a:defRPr sz="1600" b="1"/>
            </a:lvl8pPr>
            <a:lvl9pPr marL="5486263" lvl="8" indent="-304792" algn="l">
              <a:lnSpc>
                <a:spcPct val="100000"/>
              </a:lnSpc>
              <a:spcBef>
                <a:spcPts val="320"/>
              </a:spcBef>
              <a:spcAft>
                <a:spcPts val="0"/>
              </a:spcAft>
              <a:buClr>
                <a:schemeClr val="dk1"/>
              </a:buClr>
              <a:buSzPts val="1600"/>
              <a:buNone/>
              <a:defRPr sz="1600" b="1"/>
            </a:lvl9pPr>
          </a:lstStyle>
          <a:p>
            <a:endParaRPr/>
          </a:p>
        </p:txBody>
      </p:sp>
      <p:sp>
        <p:nvSpPr>
          <p:cNvPr id="24" name="Google Shape;24;p17"/>
          <p:cNvSpPr txBox="1">
            <a:spLocks noGrp="1"/>
          </p:cNvSpPr>
          <p:nvPr>
            <p:ph type="title"/>
          </p:nvPr>
        </p:nvSpPr>
        <p:spPr>
          <a:xfrm>
            <a:off x="1393373" y="130408"/>
            <a:ext cx="10579571" cy="11430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dk1"/>
              </a:buClr>
              <a:buSzPts val="4400"/>
              <a:buFont typeface="Arial"/>
              <a:buNone/>
              <a:defRPr sz="5333" b="0" i="0" u="none" strike="noStrike" cap="none">
                <a:solidFill>
                  <a:schemeClr val="dk1"/>
                </a:solidFill>
                <a:latin typeface="Helvetica Neue"/>
                <a:ea typeface="Helvetica Neue"/>
                <a:cs typeface="Helvetica Neue"/>
                <a:sym typeface="Helvetica Neue"/>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a:endParaRPr/>
          </a:p>
        </p:txBody>
      </p:sp>
      <p:sp>
        <p:nvSpPr>
          <p:cNvPr id="25" name="Google Shape;25;p17"/>
          <p:cNvSpPr txBox="1">
            <a:spLocks noGrp="1"/>
          </p:cNvSpPr>
          <p:nvPr>
            <p:ph type="body" idx="3"/>
          </p:nvPr>
        </p:nvSpPr>
        <p:spPr>
          <a:xfrm>
            <a:off x="609598" y="2232936"/>
            <a:ext cx="5386917" cy="4494653"/>
          </a:xfrm>
          <a:prstGeom prst="rect">
            <a:avLst/>
          </a:prstGeom>
          <a:noFill/>
          <a:ln>
            <a:noFill/>
          </a:ln>
        </p:spPr>
        <p:txBody>
          <a:bodyPr spcFirstLastPara="1" wrap="square" lIns="91425" tIns="45700" rIns="91425" bIns="45700" anchor="t" anchorCtr="0">
            <a:noAutofit/>
          </a:bodyPr>
          <a:lstStyle>
            <a:lvl1pPr marL="609585" lvl="0" indent="-575719" algn="l">
              <a:lnSpc>
                <a:spcPct val="100000"/>
              </a:lnSpc>
              <a:spcBef>
                <a:spcPts val="853"/>
              </a:spcBef>
              <a:spcAft>
                <a:spcPts val="0"/>
              </a:spcAft>
              <a:buSzPts val="3200"/>
              <a:buChar char="•"/>
              <a:defRPr sz="3200">
                <a:latin typeface="Helvetica Neue"/>
                <a:ea typeface="Helvetica Neue"/>
                <a:cs typeface="Helvetica Neue"/>
                <a:sym typeface="Helvetica Neue"/>
              </a:defRPr>
            </a:lvl1pPr>
            <a:lvl2pPr marL="1219170" lvl="1" indent="-541853" algn="l">
              <a:lnSpc>
                <a:spcPct val="100000"/>
              </a:lnSpc>
              <a:spcBef>
                <a:spcPts val="747"/>
              </a:spcBef>
              <a:spcAft>
                <a:spcPts val="0"/>
              </a:spcAft>
              <a:buSzPts val="2800"/>
              <a:buChar char="–"/>
              <a:defRPr sz="2667">
                <a:latin typeface="Helvetica Neue"/>
                <a:ea typeface="Helvetica Neue"/>
                <a:cs typeface="Helvetica Neue"/>
                <a:sym typeface="Helvetica Neue"/>
              </a:defRPr>
            </a:lvl2pPr>
            <a:lvl3pPr marL="1828754" lvl="2" indent="-507987" algn="l">
              <a:lnSpc>
                <a:spcPct val="100000"/>
              </a:lnSpc>
              <a:spcBef>
                <a:spcPts val="640"/>
              </a:spcBef>
              <a:spcAft>
                <a:spcPts val="0"/>
              </a:spcAft>
              <a:buSzPts val="2400"/>
              <a:buChar char="•"/>
              <a:defRPr sz="2400">
                <a:latin typeface="Helvetica Neue"/>
                <a:ea typeface="Helvetica Neue"/>
                <a:cs typeface="Helvetica Neue"/>
                <a:sym typeface="Helvetica Neue"/>
              </a:defRPr>
            </a:lvl3pPr>
            <a:lvl4pPr marL="2438339" lvl="3" indent="-474121" algn="l">
              <a:lnSpc>
                <a:spcPct val="100000"/>
              </a:lnSpc>
              <a:spcBef>
                <a:spcPts val="533"/>
              </a:spcBef>
              <a:spcAft>
                <a:spcPts val="0"/>
              </a:spcAft>
              <a:buSzPts val="2000"/>
              <a:buChar char="–"/>
              <a:defRPr sz="2133">
                <a:latin typeface="Helvetica Neue"/>
                <a:ea typeface="Helvetica Neue"/>
                <a:cs typeface="Helvetica Neue"/>
                <a:sym typeface="Helvetica Neue"/>
              </a:defRPr>
            </a:lvl4pPr>
            <a:lvl5pPr marL="3047924" lvl="4" indent="-474121" algn="l">
              <a:lnSpc>
                <a:spcPct val="100000"/>
              </a:lnSpc>
              <a:spcBef>
                <a:spcPts val="533"/>
              </a:spcBef>
              <a:spcAft>
                <a:spcPts val="0"/>
              </a:spcAft>
              <a:buSzPts val="2000"/>
              <a:buChar char="»"/>
              <a:defRPr sz="1867">
                <a:latin typeface="Helvetica Neue"/>
                <a:ea typeface="Helvetica Neue"/>
                <a:cs typeface="Helvetica Neue"/>
                <a:sym typeface="Helvetica Neue"/>
              </a:defRPr>
            </a:lvl5pPr>
            <a:lvl6pPr marL="3657509" lvl="5" indent="-474121" algn="l">
              <a:lnSpc>
                <a:spcPct val="100000"/>
              </a:lnSpc>
              <a:spcBef>
                <a:spcPts val="533"/>
              </a:spcBef>
              <a:spcAft>
                <a:spcPts val="0"/>
              </a:spcAft>
              <a:buSzPts val="2000"/>
              <a:buChar char="•"/>
              <a:defRPr/>
            </a:lvl6pPr>
            <a:lvl7pPr marL="4267093" lvl="6" indent="-474121" algn="l">
              <a:lnSpc>
                <a:spcPct val="100000"/>
              </a:lnSpc>
              <a:spcBef>
                <a:spcPts val="533"/>
              </a:spcBef>
              <a:spcAft>
                <a:spcPts val="0"/>
              </a:spcAft>
              <a:buSzPts val="2000"/>
              <a:buChar char="•"/>
              <a:defRPr/>
            </a:lvl7pPr>
            <a:lvl8pPr marL="4876678" lvl="7" indent="-474121" algn="l">
              <a:lnSpc>
                <a:spcPct val="100000"/>
              </a:lnSpc>
              <a:spcBef>
                <a:spcPts val="533"/>
              </a:spcBef>
              <a:spcAft>
                <a:spcPts val="0"/>
              </a:spcAft>
              <a:buSzPts val="2000"/>
              <a:buChar char="•"/>
              <a:defRPr/>
            </a:lvl8pPr>
            <a:lvl9pPr marL="5486263" lvl="8" indent="-474121" algn="l">
              <a:lnSpc>
                <a:spcPct val="100000"/>
              </a:lnSpc>
              <a:spcBef>
                <a:spcPts val="533"/>
              </a:spcBef>
              <a:spcAft>
                <a:spcPts val="0"/>
              </a:spcAft>
              <a:buSzPts val="2000"/>
              <a:buChar char="•"/>
              <a:defRPr/>
            </a:lvl9pPr>
          </a:lstStyle>
          <a:p>
            <a:endParaRPr/>
          </a:p>
        </p:txBody>
      </p:sp>
      <p:sp>
        <p:nvSpPr>
          <p:cNvPr id="26" name="Google Shape;26;p17"/>
          <p:cNvSpPr txBox="1">
            <a:spLocks noGrp="1"/>
          </p:cNvSpPr>
          <p:nvPr>
            <p:ph type="body" idx="4"/>
          </p:nvPr>
        </p:nvSpPr>
        <p:spPr>
          <a:xfrm>
            <a:off x="6203279" y="2242230"/>
            <a:ext cx="5386917" cy="4494653"/>
          </a:xfrm>
          <a:prstGeom prst="rect">
            <a:avLst/>
          </a:prstGeom>
          <a:noFill/>
          <a:ln>
            <a:noFill/>
          </a:ln>
        </p:spPr>
        <p:txBody>
          <a:bodyPr spcFirstLastPara="1" wrap="square" lIns="91425" tIns="45700" rIns="91425" bIns="45700" anchor="t" anchorCtr="0">
            <a:noAutofit/>
          </a:bodyPr>
          <a:lstStyle>
            <a:lvl1pPr marL="609585" lvl="0" indent="-575719" algn="l">
              <a:lnSpc>
                <a:spcPct val="100000"/>
              </a:lnSpc>
              <a:spcBef>
                <a:spcPts val="853"/>
              </a:spcBef>
              <a:spcAft>
                <a:spcPts val="0"/>
              </a:spcAft>
              <a:buSzPts val="3200"/>
              <a:buChar char="•"/>
              <a:defRPr sz="3200">
                <a:latin typeface="Helvetica Neue"/>
                <a:ea typeface="Helvetica Neue"/>
                <a:cs typeface="Helvetica Neue"/>
                <a:sym typeface="Helvetica Neue"/>
              </a:defRPr>
            </a:lvl1pPr>
            <a:lvl2pPr marL="1219170" lvl="1" indent="-541853" algn="l">
              <a:lnSpc>
                <a:spcPct val="100000"/>
              </a:lnSpc>
              <a:spcBef>
                <a:spcPts val="747"/>
              </a:spcBef>
              <a:spcAft>
                <a:spcPts val="0"/>
              </a:spcAft>
              <a:buSzPts val="2800"/>
              <a:buChar char="–"/>
              <a:defRPr sz="2667">
                <a:latin typeface="Helvetica Neue"/>
                <a:ea typeface="Helvetica Neue"/>
                <a:cs typeface="Helvetica Neue"/>
                <a:sym typeface="Helvetica Neue"/>
              </a:defRPr>
            </a:lvl2pPr>
            <a:lvl3pPr marL="1828754" lvl="2" indent="-507987" algn="l">
              <a:lnSpc>
                <a:spcPct val="100000"/>
              </a:lnSpc>
              <a:spcBef>
                <a:spcPts val="640"/>
              </a:spcBef>
              <a:spcAft>
                <a:spcPts val="0"/>
              </a:spcAft>
              <a:buSzPts val="2400"/>
              <a:buChar char="•"/>
              <a:defRPr sz="2400">
                <a:latin typeface="Helvetica Neue"/>
                <a:ea typeface="Helvetica Neue"/>
                <a:cs typeface="Helvetica Neue"/>
                <a:sym typeface="Helvetica Neue"/>
              </a:defRPr>
            </a:lvl3pPr>
            <a:lvl4pPr marL="2438339" lvl="3" indent="-474121" algn="l">
              <a:lnSpc>
                <a:spcPct val="100000"/>
              </a:lnSpc>
              <a:spcBef>
                <a:spcPts val="533"/>
              </a:spcBef>
              <a:spcAft>
                <a:spcPts val="0"/>
              </a:spcAft>
              <a:buSzPts val="2000"/>
              <a:buChar char="–"/>
              <a:defRPr sz="2133">
                <a:latin typeface="Helvetica Neue"/>
                <a:ea typeface="Helvetica Neue"/>
                <a:cs typeface="Helvetica Neue"/>
                <a:sym typeface="Helvetica Neue"/>
              </a:defRPr>
            </a:lvl4pPr>
            <a:lvl5pPr marL="3047924" lvl="4" indent="-474121" algn="l">
              <a:lnSpc>
                <a:spcPct val="100000"/>
              </a:lnSpc>
              <a:spcBef>
                <a:spcPts val="533"/>
              </a:spcBef>
              <a:spcAft>
                <a:spcPts val="0"/>
              </a:spcAft>
              <a:buSzPts val="2000"/>
              <a:buChar char="»"/>
              <a:defRPr sz="1867">
                <a:latin typeface="Helvetica Neue"/>
                <a:ea typeface="Helvetica Neue"/>
                <a:cs typeface="Helvetica Neue"/>
                <a:sym typeface="Helvetica Neue"/>
              </a:defRPr>
            </a:lvl5pPr>
            <a:lvl6pPr marL="3657509" lvl="5" indent="-474121" algn="l">
              <a:lnSpc>
                <a:spcPct val="100000"/>
              </a:lnSpc>
              <a:spcBef>
                <a:spcPts val="533"/>
              </a:spcBef>
              <a:spcAft>
                <a:spcPts val="0"/>
              </a:spcAft>
              <a:buSzPts val="2000"/>
              <a:buChar char="•"/>
              <a:defRPr/>
            </a:lvl6pPr>
            <a:lvl7pPr marL="4267093" lvl="6" indent="-474121" algn="l">
              <a:lnSpc>
                <a:spcPct val="100000"/>
              </a:lnSpc>
              <a:spcBef>
                <a:spcPts val="533"/>
              </a:spcBef>
              <a:spcAft>
                <a:spcPts val="0"/>
              </a:spcAft>
              <a:buSzPts val="2000"/>
              <a:buChar char="•"/>
              <a:defRPr/>
            </a:lvl7pPr>
            <a:lvl8pPr marL="4876678" lvl="7" indent="-474121" algn="l">
              <a:lnSpc>
                <a:spcPct val="100000"/>
              </a:lnSpc>
              <a:spcBef>
                <a:spcPts val="533"/>
              </a:spcBef>
              <a:spcAft>
                <a:spcPts val="0"/>
              </a:spcAft>
              <a:buSzPts val="2000"/>
              <a:buChar char="•"/>
              <a:defRPr/>
            </a:lvl8pPr>
            <a:lvl9pPr marL="5486263" lvl="8" indent="-474121" algn="l">
              <a:lnSpc>
                <a:spcPct val="100000"/>
              </a:lnSpc>
              <a:spcBef>
                <a:spcPts val="533"/>
              </a:spcBef>
              <a:spcAft>
                <a:spcPts val="0"/>
              </a:spcAft>
              <a:buSzPts val="2000"/>
              <a:buChar char="•"/>
              <a:defRPr/>
            </a:lvl9pPr>
          </a:lstStyle>
          <a:p>
            <a:endParaRPr/>
          </a:p>
        </p:txBody>
      </p:sp>
    </p:spTree>
    <p:extLst>
      <p:ext uri="{BB962C8B-B14F-4D97-AF65-F5344CB8AC3E}">
        <p14:creationId xmlns:p14="http://schemas.microsoft.com/office/powerpoint/2010/main" val="2969316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174173" y="1593777"/>
            <a:ext cx="4446516" cy="116205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Arial"/>
              <a:buNone/>
              <a:defRPr sz="2000" b="1">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8"/>
          <p:cNvSpPr txBox="1">
            <a:spLocks noGrp="1"/>
          </p:cNvSpPr>
          <p:nvPr>
            <p:ph type="body" idx="1"/>
          </p:nvPr>
        </p:nvSpPr>
        <p:spPr>
          <a:xfrm>
            <a:off x="174173" y="2755831"/>
            <a:ext cx="4446516" cy="3897517"/>
          </a:xfrm>
          <a:prstGeom prst="rect">
            <a:avLst/>
          </a:prstGeom>
          <a:noFill/>
          <a:ln>
            <a:noFill/>
          </a:ln>
        </p:spPr>
        <p:txBody>
          <a:bodyPr spcFirstLastPara="1" wrap="square" lIns="91425" tIns="45700" rIns="91425" bIns="45700" anchor="t" anchorCtr="0">
            <a:noAutofit/>
          </a:bodyPr>
          <a:lstStyle>
            <a:lvl1pPr marL="609585" lvl="0" indent="-304792" algn="l">
              <a:lnSpc>
                <a:spcPct val="100000"/>
              </a:lnSpc>
              <a:spcBef>
                <a:spcPts val="280"/>
              </a:spcBef>
              <a:spcAft>
                <a:spcPts val="0"/>
              </a:spcAft>
              <a:buClr>
                <a:schemeClr val="dk1"/>
              </a:buClr>
              <a:buSzPts val="1400"/>
              <a:buNone/>
              <a:defRPr sz="1400">
                <a:latin typeface="Helvetica Neue"/>
                <a:ea typeface="Helvetica Neue"/>
                <a:cs typeface="Helvetica Neue"/>
                <a:sym typeface="Helvetica Neue"/>
              </a:defRPr>
            </a:lvl1pPr>
            <a:lvl2pPr marL="1219170" lvl="1" indent="-304792" algn="l">
              <a:lnSpc>
                <a:spcPct val="100000"/>
              </a:lnSpc>
              <a:spcBef>
                <a:spcPts val="240"/>
              </a:spcBef>
              <a:spcAft>
                <a:spcPts val="0"/>
              </a:spcAft>
              <a:buClr>
                <a:schemeClr val="dk1"/>
              </a:buClr>
              <a:buSzPts val="1200"/>
              <a:buNone/>
              <a:defRPr sz="1200"/>
            </a:lvl2pPr>
            <a:lvl3pPr marL="1828754" lvl="2" indent="-304792" algn="l">
              <a:lnSpc>
                <a:spcPct val="100000"/>
              </a:lnSpc>
              <a:spcBef>
                <a:spcPts val="200"/>
              </a:spcBef>
              <a:spcAft>
                <a:spcPts val="0"/>
              </a:spcAft>
              <a:buClr>
                <a:schemeClr val="dk1"/>
              </a:buClr>
              <a:buSzPts val="1000"/>
              <a:buNone/>
              <a:defRPr sz="1000"/>
            </a:lvl3pPr>
            <a:lvl4pPr marL="2438339" lvl="3" indent="-304792" algn="l">
              <a:lnSpc>
                <a:spcPct val="100000"/>
              </a:lnSpc>
              <a:spcBef>
                <a:spcPts val="180"/>
              </a:spcBef>
              <a:spcAft>
                <a:spcPts val="0"/>
              </a:spcAft>
              <a:buClr>
                <a:schemeClr val="dk1"/>
              </a:buClr>
              <a:buSzPts val="900"/>
              <a:buNone/>
              <a:defRPr sz="900"/>
            </a:lvl4pPr>
            <a:lvl5pPr marL="3047924" lvl="4" indent="-304792" algn="l">
              <a:lnSpc>
                <a:spcPct val="100000"/>
              </a:lnSpc>
              <a:spcBef>
                <a:spcPts val="180"/>
              </a:spcBef>
              <a:spcAft>
                <a:spcPts val="0"/>
              </a:spcAft>
              <a:buClr>
                <a:schemeClr val="dk1"/>
              </a:buClr>
              <a:buSzPts val="900"/>
              <a:buNone/>
              <a:defRPr sz="900"/>
            </a:lvl5pPr>
            <a:lvl6pPr marL="3657509" lvl="5" indent="-304792" algn="l">
              <a:lnSpc>
                <a:spcPct val="100000"/>
              </a:lnSpc>
              <a:spcBef>
                <a:spcPts val="180"/>
              </a:spcBef>
              <a:spcAft>
                <a:spcPts val="0"/>
              </a:spcAft>
              <a:buClr>
                <a:schemeClr val="dk1"/>
              </a:buClr>
              <a:buSzPts val="900"/>
              <a:buNone/>
              <a:defRPr sz="900"/>
            </a:lvl6pPr>
            <a:lvl7pPr marL="4267093" lvl="6" indent="-304792" algn="l">
              <a:lnSpc>
                <a:spcPct val="100000"/>
              </a:lnSpc>
              <a:spcBef>
                <a:spcPts val="180"/>
              </a:spcBef>
              <a:spcAft>
                <a:spcPts val="0"/>
              </a:spcAft>
              <a:buClr>
                <a:schemeClr val="dk1"/>
              </a:buClr>
              <a:buSzPts val="900"/>
              <a:buNone/>
              <a:defRPr sz="900"/>
            </a:lvl7pPr>
            <a:lvl8pPr marL="4876678" lvl="7" indent="-304792" algn="l">
              <a:lnSpc>
                <a:spcPct val="100000"/>
              </a:lnSpc>
              <a:spcBef>
                <a:spcPts val="180"/>
              </a:spcBef>
              <a:spcAft>
                <a:spcPts val="0"/>
              </a:spcAft>
              <a:buClr>
                <a:schemeClr val="dk1"/>
              </a:buClr>
              <a:buSzPts val="900"/>
              <a:buNone/>
              <a:defRPr sz="900"/>
            </a:lvl8pPr>
            <a:lvl9pPr marL="5486263" lvl="8" indent="-304792" algn="l">
              <a:lnSpc>
                <a:spcPct val="100000"/>
              </a:lnSpc>
              <a:spcBef>
                <a:spcPts val="180"/>
              </a:spcBef>
              <a:spcAft>
                <a:spcPts val="0"/>
              </a:spcAft>
              <a:buClr>
                <a:schemeClr val="dk1"/>
              </a:buClr>
              <a:buSzPts val="900"/>
              <a:buNone/>
              <a:defRPr sz="900"/>
            </a:lvl9pPr>
          </a:lstStyle>
          <a:p>
            <a:endParaRPr/>
          </a:p>
        </p:txBody>
      </p:sp>
      <p:sp>
        <p:nvSpPr>
          <p:cNvPr id="30" name="Google Shape;30;p18"/>
          <p:cNvSpPr txBox="1">
            <a:spLocks noGrp="1"/>
          </p:cNvSpPr>
          <p:nvPr>
            <p:ph type="body" idx="2"/>
          </p:nvPr>
        </p:nvSpPr>
        <p:spPr>
          <a:xfrm>
            <a:off x="4766732" y="1593775"/>
            <a:ext cx="7251096" cy="5059572"/>
          </a:xfrm>
          <a:prstGeom prst="rect">
            <a:avLst/>
          </a:prstGeom>
          <a:noFill/>
          <a:ln>
            <a:noFill/>
          </a:ln>
        </p:spPr>
        <p:txBody>
          <a:bodyPr spcFirstLastPara="1" wrap="square" lIns="91425" tIns="45700" rIns="91425" bIns="45700" anchor="t" anchorCtr="0">
            <a:noAutofit/>
          </a:bodyPr>
          <a:lstStyle>
            <a:lvl1pPr marL="609585" lvl="0" indent="-575719" algn="l">
              <a:lnSpc>
                <a:spcPct val="100000"/>
              </a:lnSpc>
              <a:spcBef>
                <a:spcPts val="853"/>
              </a:spcBef>
              <a:spcAft>
                <a:spcPts val="0"/>
              </a:spcAft>
              <a:buSzPts val="3200"/>
              <a:buChar char="•"/>
              <a:defRPr sz="3200">
                <a:latin typeface="Helvetica Neue"/>
                <a:ea typeface="Helvetica Neue"/>
                <a:cs typeface="Helvetica Neue"/>
                <a:sym typeface="Helvetica Neue"/>
              </a:defRPr>
            </a:lvl1pPr>
            <a:lvl2pPr marL="1219170" lvl="1" indent="-541853" algn="l">
              <a:lnSpc>
                <a:spcPct val="100000"/>
              </a:lnSpc>
              <a:spcBef>
                <a:spcPts val="747"/>
              </a:spcBef>
              <a:spcAft>
                <a:spcPts val="0"/>
              </a:spcAft>
              <a:buSzPts val="2800"/>
              <a:buChar char="–"/>
              <a:defRPr sz="2667">
                <a:latin typeface="Helvetica Neue"/>
                <a:ea typeface="Helvetica Neue"/>
                <a:cs typeface="Helvetica Neue"/>
                <a:sym typeface="Helvetica Neue"/>
              </a:defRPr>
            </a:lvl2pPr>
            <a:lvl3pPr marL="1828754" lvl="2" indent="-507987" algn="l">
              <a:lnSpc>
                <a:spcPct val="100000"/>
              </a:lnSpc>
              <a:spcBef>
                <a:spcPts val="640"/>
              </a:spcBef>
              <a:spcAft>
                <a:spcPts val="0"/>
              </a:spcAft>
              <a:buSzPts val="2400"/>
              <a:buChar char="•"/>
              <a:defRPr sz="2400">
                <a:latin typeface="Helvetica Neue"/>
                <a:ea typeface="Helvetica Neue"/>
                <a:cs typeface="Helvetica Neue"/>
                <a:sym typeface="Helvetica Neue"/>
              </a:defRPr>
            </a:lvl3pPr>
            <a:lvl4pPr marL="2438339" lvl="3" indent="-474121" algn="l">
              <a:lnSpc>
                <a:spcPct val="100000"/>
              </a:lnSpc>
              <a:spcBef>
                <a:spcPts val="533"/>
              </a:spcBef>
              <a:spcAft>
                <a:spcPts val="0"/>
              </a:spcAft>
              <a:buSzPts val="2000"/>
              <a:buChar char="–"/>
              <a:defRPr sz="2133">
                <a:latin typeface="Helvetica Neue"/>
                <a:ea typeface="Helvetica Neue"/>
                <a:cs typeface="Helvetica Neue"/>
                <a:sym typeface="Helvetica Neue"/>
              </a:defRPr>
            </a:lvl4pPr>
            <a:lvl5pPr marL="3047924" lvl="4" indent="-474121" algn="l">
              <a:lnSpc>
                <a:spcPct val="100000"/>
              </a:lnSpc>
              <a:spcBef>
                <a:spcPts val="533"/>
              </a:spcBef>
              <a:spcAft>
                <a:spcPts val="0"/>
              </a:spcAft>
              <a:buSzPts val="2000"/>
              <a:buChar char="»"/>
              <a:defRPr sz="1867">
                <a:latin typeface="Helvetica Neue"/>
                <a:ea typeface="Helvetica Neue"/>
                <a:cs typeface="Helvetica Neue"/>
                <a:sym typeface="Helvetica Neue"/>
              </a:defRPr>
            </a:lvl5pPr>
            <a:lvl6pPr marL="3657509" lvl="5" indent="-474121" algn="l">
              <a:lnSpc>
                <a:spcPct val="100000"/>
              </a:lnSpc>
              <a:spcBef>
                <a:spcPts val="533"/>
              </a:spcBef>
              <a:spcAft>
                <a:spcPts val="0"/>
              </a:spcAft>
              <a:buSzPts val="2000"/>
              <a:buChar char="•"/>
              <a:defRPr/>
            </a:lvl6pPr>
            <a:lvl7pPr marL="4267093" lvl="6" indent="-474121" algn="l">
              <a:lnSpc>
                <a:spcPct val="100000"/>
              </a:lnSpc>
              <a:spcBef>
                <a:spcPts val="533"/>
              </a:spcBef>
              <a:spcAft>
                <a:spcPts val="0"/>
              </a:spcAft>
              <a:buSzPts val="2000"/>
              <a:buChar char="•"/>
              <a:defRPr/>
            </a:lvl7pPr>
            <a:lvl8pPr marL="4876678" lvl="7" indent="-474121" algn="l">
              <a:lnSpc>
                <a:spcPct val="100000"/>
              </a:lnSpc>
              <a:spcBef>
                <a:spcPts val="533"/>
              </a:spcBef>
              <a:spcAft>
                <a:spcPts val="0"/>
              </a:spcAft>
              <a:buSzPts val="2000"/>
              <a:buChar char="•"/>
              <a:defRPr/>
            </a:lvl8pPr>
            <a:lvl9pPr marL="5486263" lvl="8" indent="-474121" algn="l">
              <a:lnSpc>
                <a:spcPct val="100000"/>
              </a:lnSpc>
              <a:spcBef>
                <a:spcPts val="533"/>
              </a:spcBef>
              <a:spcAft>
                <a:spcPts val="0"/>
              </a:spcAft>
              <a:buSzPts val="2000"/>
              <a:buChar char="•"/>
              <a:defRPr/>
            </a:lvl9pPr>
          </a:lstStyle>
          <a:p>
            <a:endParaRPr/>
          </a:p>
        </p:txBody>
      </p:sp>
    </p:spTree>
    <p:extLst>
      <p:ext uri="{BB962C8B-B14F-4D97-AF65-F5344CB8AC3E}">
        <p14:creationId xmlns:p14="http://schemas.microsoft.com/office/powerpoint/2010/main" val="28036639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2389717" y="5474073"/>
            <a:ext cx="7315200" cy="5667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Arial"/>
              <a:buNone/>
              <a:defRPr sz="2000" b="1">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9"/>
          <p:cNvSpPr>
            <a:spLocks noGrp="1"/>
          </p:cNvSpPr>
          <p:nvPr>
            <p:ph type="pic" idx="2"/>
          </p:nvPr>
        </p:nvSpPr>
        <p:spPr>
          <a:xfrm>
            <a:off x="2389717" y="1613988"/>
            <a:ext cx="7315200" cy="378705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4" name="Google Shape;34;p19"/>
          <p:cNvSpPr txBox="1">
            <a:spLocks noGrp="1"/>
          </p:cNvSpPr>
          <p:nvPr>
            <p:ph type="body" idx="1"/>
          </p:nvPr>
        </p:nvSpPr>
        <p:spPr>
          <a:xfrm>
            <a:off x="2389717" y="6040812"/>
            <a:ext cx="7315200" cy="646755"/>
          </a:xfrm>
          <a:prstGeom prst="rect">
            <a:avLst/>
          </a:prstGeom>
          <a:noFill/>
          <a:ln>
            <a:noFill/>
          </a:ln>
        </p:spPr>
        <p:txBody>
          <a:bodyPr spcFirstLastPara="1" wrap="square" lIns="91425" tIns="45700" rIns="91425" bIns="45700" anchor="t" anchorCtr="0">
            <a:noAutofit/>
          </a:bodyPr>
          <a:lstStyle>
            <a:lvl1pPr marL="609585" lvl="0" indent="-304792" algn="l">
              <a:lnSpc>
                <a:spcPct val="100000"/>
              </a:lnSpc>
              <a:spcBef>
                <a:spcPts val="280"/>
              </a:spcBef>
              <a:spcAft>
                <a:spcPts val="0"/>
              </a:spcAft>
              <a:buClr>
                <a:schemeClr val="dk1"/>
              </a:buClr>
              <a:buSzPts val="1400"/>
              <a:buNone/>
              <a:defRPr sz="1400">
                <a:latin typeface="Helvetica Neue"/>
                <a:ea typeface="Helvetica Neue"/>
                <a:cs typeface="Helvetica Neue"/>
                <a:sym typeface="Helvetica Neue"/>
              </a:defRPr>
            </a:lvl1pPr>
            <a:lvl2pPr marL="1219170" lvl="1" indent="-304792" algn="l">
              <a:lnSpc>
                <a:spcPct val="100000"/>
              </a:lnSpc>
              <a:spcBef>
                <a:spcPts val="240"/>
              </a:spcBef>
              <a:spcAft>
                <a:spcPts val="0"/>
              </a:spcAft>
              <a:buClr>
                <a:schemeClr val="dk1"/>
              </a:buClr>
              <a:buSzPts val="1200"/>
              <a:buNone/>
              <a:defRPr sz="1200"/>
            </a:lvl2pPr>
            <a:lvl3pPr marL="1828754" lvl="2" indent="-304792" algn="l">
              <a:lnSpc>
                <a:spcPct val="100000"/>
              </a:lnSpc>
              <a:spcBef>
                <a:spcPts val="200"/>
              </a:spcBef>
              <a:spcAft>
                <a:spcPts val="0"/>
              </a:spcAft>
              <a:buClr>
                <a:schemeClr val="dk1"/>
              </a:buClr>
              <a:buSzPts val="1000"/>
              <a:buNone/>
              <a:defRPr sz="1000"/>
            </a:lvl3pPr>
            <a:lvl4pPr marL="2438339" lvl="3" indent="-304792" algn="l">
              <a:lnSpc>
                <a:spcPct val="100000"/>
              </a:lnSpc>
              <a:spcBef>
                <a:spcPts val="180"/>
              </a:spcBef>
              <a:spcAft>
                <a:spcPts val="0"/>
              </a:spcAft>
              <a:buClr>
                <a:schemeClr val="dk1"/>
              </a:buClr>
              <a:buSzPts val="900"/>
              <a:buNone/>
              <a:defRPr sz="900"/>
            </a:lvl4pPr>
            <a:lvl5pPr marL="3047924" lvl="4" indent="-304792" algn="l">
              <a:lnSpc>
                <a:spcPct val="100000"/>
              </a:lnSpc>
              <a:spcBef>
                <a:spcPts val="180"/>
              </a:spcBef>
              <a:spcAft>
                <a:spcPts val="0"/>
              </a:spcAft>
              <a:buClr>
                <a:schemeClr val="dk1"/>
              </a:buClr>
              <a:buSzPts val="900"/>
              <a:buNone/>
              <a:defRPr sz="900"/>
            </a:lvl5pPr>
            <a:lvl6pPr marL="3657509" lvl="5" indent="-304792" algn="l">
              <a:lnSpc>
                <a:spcPct val="100000"/>
              </a:lnSpc>
              <a:spcBef>
                <a:spcPts val="180"/>
              </a:spcBef>
              <a:spcAft>
                <a:spcPts val="0"/>
              </a:spcAft>
              <a:buClr>
                <a:schemeClr val="dk1"/>
              </a:buClr>
              <a:buSzPts val="900"/>
              <a:buNone/>
              <a:defRPr sz="900"/>
            </a:lvl6pPr>
            <a:lvl7pPr marL="4267093" lvl="6" indent="-304792" algn="l">
              <a:lnSpc>
                <a:spcPct val="100000"/>
              </a:lnSpc>
              <a:spcBef>
                <a:spcPts val="180"/>
              </a:spcBef>
              <a:spcAft>
                <a:spcPts val="0"/>
              </a:spcAft>
              <a:buClr>
                <a:schemeClr val="dk1"/>
              </a:buClr>
              <a:buSzPts val="900"/>
              <a:buNone/>
              <a:defRPr sz="900"/>
            </a:lvl7pPr>
            <a:lvl8pPr marL="4876678" lvl="7" indent="-304792" algn="l">
              <a:lnSpc>
                <a:spcPct val="100000"/>
              </a:lnSpc>
              <a:spcBef>
                <a:spcPts val="180"/>
              </a:spcBef>
              <a:spcAft>
                <a:spcPts val="0"/>
              </a:spcAft>
              <a:buClr>
                <a:schemeClr val="dk1"/>
              </a:buClr>
              <a:buSzPts val="900"/>
              <a:buNone/>
              <a:defRPr sz="900"/>
            </a:lvl8pPr>
            <a:lvl9pPr marL="5486263" lvl="8" indent="-304792" algn="l">
              <a:lnSpc>
                <a:spcPct val="100000"/>
              </a:lnSpc>
              <a:spcBef>
                <a:spcPts val="180"/>
              </a:spcBef>
              <a:spcAft>
                <a:spcPts val="0"/>
              </a:spcAft>
              <a:buClr>
                <a:schemeClr val="dk1"/>
              </a:buClr>
              <a:buSzPts val="900"/>
              <a:buNone/>
              <a:defRPr sz="900"/>
            </a:lvl9pPr>
          </a:lstStyle>
          <a:p>
            <a:endParaRPr/>
          </a:p>
        </p:txBody>
      </p:sp>
    </p:spTree>
    <p:extLst>
      <p:ext uri="{BB962C8B-B14F-4D97-AF65-F5344CB8AC3E}">
        <p14:creationId xmlns:p14="http://schemas.microsoft.com/office/powerpoint/2010/main" val="16840406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5"/>
        <p:cNvGrpSpPr/>
        <p:nvPr/>
      </p:nvGrpSpPr>
      <p:grpSpPr>
        <a:xfrm>
          <a:off x="0" y="0"/>
          <a:ext cx="0" cy="0"/>
          <a:chOff x="0" y="0"/>
          <a:chExt cx="0" cy="0"/>
        </a:xfrm>
      </p:grpSpPr>
      <p:sp>
        <p:nvSpPr>
          <p:cNvPr id="36" name="Google Shape;36;p20" descr="Tag=AccentColor&#10;Flavor=Light&#10;Target=Fill"/>
          <p:cNvSpPr/>
          <p:nvPr/>
        </p:nvSpPr>
        <p:spPr>
          <a:xfrm flipH="1">
            <a:off x="2" y="315111"/>
            <a:ext cx="3021543" cy="1435443"/>
          </a:xfrm>
          <a:custGeom>
            <a:avLst/>
            <a:gdLst/>
            <a:ahLst/>
            <a:cxnLst/>
            <a:rect l="l" t="t" r="r" b="b"/>
            <a:pathLst>
              <a:path w="3021543" h="1435442" extrusionOk="0">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400" b="0" i="0" u="none" strike="noStrike" cap="none">
              <a:solidFill>
                <a:srgbClr val="000000"/>
              </a:solidFill>
              <a:latin typeface="Arial"/>
              <a:ea typeface="Arial"/>
              <a:cs typeface="Arial"/>
              <a:sym typeface="Arial"/>
            </a:endParaRPr>
          </a:p>
        </p:txBody>
      </p:sp>
      <p:sp>
        <p:nvSpPr>
          <p:cNvPr id="37" name="Google Shape;37;p20"/>
          <p:cNvSpPr txBox="1">
            <a:spLocks noGrp="1"/>
          </p:cNvSpPr>
          <p:nvPr>
            <p:ph type="title"/>
          </p:nvPr>
        </p:nvSpPr>
        <p:spPr>
          <a:xfrm>
            <a:off x="1393373" y="130408"/>
            <a:ext cx="10579571"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0"/>
          <p:cNvSpPr txBox="1">
            <a:spLocks noGrp="1"/>
          </p:cNvSpPr>
          <p:nvPr>
            <p:ph type="body" idx="1"/>
          </p:nvPr>
        </p:nvSpPr>
        <p:spPr>
          <a:xfrm>
            <a:off x="838200" y="2011680"/>
            <a:ext cx="10515600" cy="4160520"/>
          </a:xfrm>
          <a:prstGeom prst="rect">
            <a:avLst/>
          </a:prstGeom>
          <a:noFill/>
          <a:ln>
            <a:noFill/>
          </a:ln>
        </p:spPr>
        <p:txBody>
          <a:bodyPr spcFirstLastPara="1" wrap="square" lIns="91425" tIns="45700" rIns="91425" bIns="45700" anchor="t" anchorCtr="0">
            <a:noAutofit/>
          </a:bodyPr>
          <a:lstStyle>
            <a:lvl1pPr marL="609585" lvl="0" indent="-575719" algn="l">
              <a:lnSpc>
                <a:spcPct val="100000"/>
              </a:lnSpc>
              <a:spcBef>
                <a:spcPts val="853"/>
              </a:spcBef>
              <a:spcAft>
                <a:spcPts val="0"/>
              </a:spcAft>
              <a:buSzPts val="3200"/>
              <a:buChar char="•"/>
              <a:defRPr/>
            </a:lvl1pPr>
            <a:lvl2pPr marL="1219170" lvl="1" indent="-541853" algn="l">
              <a:lnSpc>
                <a:spcPct val="100000"/>
              </a:lnSpc>
              <a:spcBef>
                <a:spcPts val="747"/>
              </a:spcBef>
              <a:spcAft>
                <a:spcPts val="0"/>
              </a:spcAft>
              <a:buSzPts val="2800"/>
              <a:buChar char="–"/>
              <a:defRPr/>
            </a:lvl2pPr>
            <a:lvl3pPr marL="1828754" lvl="2" indent="-507987" algn="l">
              <a:lnSpc>
                <a:spcPct val="100000"/>
              </a:lnSpc>
              <a:spcBef>
                <a:spcPts val="640"/>
              </a:spcBef>
              <a:spcAft>
                <a:spcPts val="0"/>
              </a:spcAft>
              <a:buSzPts val="2400"/>
              <a:buChar char="•"/>
              <a:defRPr/>
            </a:lvl3pPr>
            <a:lvl4pPr marL="2438339" lvl="3" indent="-474121" algn="l">
              <a:lnSpc>
                <a:spcPct val="100000"/>
              </a:lnSpc>
              <a:spcBef>
                <a:spcPts val="533"/>
              </a:spcBef>
              <a:spcAft>
                <a:spcPts val="0"/>
              </a:spcAft>
              <a:buSzPts val="2000"/>
              <a:buChar char="–"/>
              <a:defRPr/>
            </a:lvl4pPr>
            <a:lvl5pPr marL="3047924" lvl="4" indent="-474121" algn="l">
              <a:lnSpc>
                <a:spcPct val="100000"/>
              </a:lnSpc>
              <a:spcBef>
                <a:spcPts val="533"/>
              </a:spcBef>
              <a:spcAft>
                <a:spcPts val="0"/>
              </a:spcAft>
              <a:buSzPts val="2000"/>
              <a:buChar char="»"/>
              <a:defRPr/>
            </a:lvl5pPr>
            <a:lvl6pPr marL="3657509" lvl="5" indent="-474121" algn="l">
              <a:lnSpc>
                <a:spcPct val="100000"/>
              </a:lnSpc>
              <a:spcBef>
                <a:spcPts val="533"/>
              </a:spcBef>
              <a:spcAft>
                <a:spcPts val="0"/>
              </a:spcAft>
              <a:buSzPts val="2000"/>
              <a:buChar char="•"/>
              <a:defRPr/>
            </a:lvl6pPr>
            <a:lvl7pPr marL="4267093" lvl="6" indent="-474121" algn="l">
              <a:lnSpc>
                <a:spcPct val="100000"/>
              </a:lnSpc>
              <a:spcBef>
                <a:spcPts val="533"/>
              </a:spcBef>
              <a:spcAft>
                <a:spcPts val="0"/>
              </a:spcAft>
              <a:buSzPts val="2000"/>
              <a:buChar char="•"/>
              <a:defRPr/>
            </a:lvl7pPr>
            <a:lvl8pPr marL="4876678" lvl="7" indent="-474121" algn="l">
              <a:lnSpc>
                <a:spcPct val="100000"/>
              </a:lnSpc>
              <a:spcBef>
                <a:spcPts val="533"/>
              </a:spcBef>
              <a:spcAft>
                <a:spcPts val="0"/>
              </a:spcAft>
              <a:buSzPts val="2000"/>
              <a:buChar char="•"/>
              <a:defRPr/>
            </a:lvl8pPr>
            <a:lvl9pPr marL="5486263" lvl="8" indent="-474121" algn="l">
              <a:lnSpc>
                <a:spcPct val="100000"/>
              </a:lnSpc>
              <a:spcBef>
                <a:spcPts val="533"/>
              </a:spcBef>
              <a:spcAft>
                <a:spcPts val="0"/>
              </a:spcAft>
              <a:buSzPts val="2000"/>
              <a:buChar char="•"/>
              <a:defRPr/>
            </a:lvl9pPr>
          </a:lstStyle>
          <a:p>
            <a:endParaRPr/>
          </a:p>
        </p:txBody>
      </p:sp>
      <p:sp>
        <p:nvSpPr>
          <p:cNvPr id="39" name="Google Shape;39;p20"/>
          <p:cNvSpPr txBox="1">
            <a:spLocks noGrp="1"/>
          </p:cNvSpPr>
          <p:nvPr>
            <p:ph type="dt" idx="10"/>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40" name="Google Shape;40;p20"/>
          <p:cNvSpPr txBox="1">
            <a:spLocks noGrp="1"/>
          </p:cNvSpPr>
          <p:nvPr>
            <p:ph type="ftr" idx="11"/>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41" name="Google Shape;41;p20"/>
          <p:cNvSpPr txBox="1">
            <a:spLocks noGrp="1"/>
          </p:cNvSpPr>
          <p:nvPr>
            <p:ph type="sldNum" idx="12"/>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253038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1888048" y="274639"/>
            <a:ext cx="9694353"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Shape 31"/>
          <p:cNvSpPr txBox="1">
            <a:spLocks noGrp="1"/>
          </p:cNvSpPr>
          <p:nvPr>
            <p:ph type="body" idx="1"/>
          </p:nvPr>
        </p:nvSpPr>
        <p:spPr>
          <a:xfrm>
            <a:off x="609600" y="1600201"/>
            <a:ext cx="5384800" cy="4450387"/>
          </a:xfrm>
          <a:prstGeom prst="rect">
            <a:avLst/>
          </a:prstGeom>
          <a:noFill/>
          <a:ln>
            <a:noFill/>
          </a:ln>
        </p:spPr>
        <p:txBody>
          <a:bodyPr spcFirstLastPara="1" wrap="square" lIns="91425" tIns="91425" rIns="91425" bIns="91425" anchor="t" anchorCtr="0"/>
          <a:lstStyle>
            <a:lvl1pPr marL="457189" marR="0" lvl="0" indent="-40639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377" marR="0" lvl="1" indent="-38099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566" marR="0" lvl="2" indent="-355591"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754" marR="0" lvl="3" indent="-342891"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5943" marR="0" lvl="4" indent="-342891"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131" marR="0" lvl="5" indent="-342891"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6197600" y="1600201"/>
            <a:ext cx="5384800" cy="4450387"/>
          </a:xfrm>
          <a:prstGeom prst="rect">
            <a:avLst/>
          </a:prstGeom>
          <a:noFill/>
          <a:ln>
            <a:noFill/>
          </a:ln>
        </p:spPr>
        <p:txBody>
          <a:bodyPr spcFirstLastPara="1" wrap="square" lIns="91425" tIns="91425" rIns="91425" bIns="91425" anchor="t" anchorCtr="0"/>
          <a:lstStyle>
            <a:lvl1pPr marL="457189" marR="0" lvl="0" indent="-40639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377" marR="0" lvl="1" indent="-38099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566" marR="0" lvl="2" indent="-355591"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754" marR="0" lvl="3" indent="-342891"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5943" marR="0" lvl="4" indent="-342891"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131" marR="0" lvl="5" indent="-342891"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4370124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E4CB7-2570-EE4C-B559-07F3A0E7C2A9}"/>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3558381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7"/>
        <p:cNvGrpSpPr/>
        <p:nvPr/>
      </p:nvGrpSpPr>
      <p:grpSpPr>
        <a:xfrm>
          <a:off x="0" y="0"/>
          <a:ext cx="0" cy="0"/>
          <a:chOff x="0" y="0"/>
          <a:chExt cx="0" cy="0"/>
        </a:xfrm>
      </p:grpSpPr>
      <p:pic>
        <p:nvPicPr>
          <p:cNvPr id="58" name="Google Shape;58;p14"/>
          <p:cNvPicPr preferRelativeResize="0"/>
          <p:nvPr/>
        </p:nvPicPr>
        <p:blipFill rotWithShape="1">
          <a:blip r:embed="rId2">
            <a:alphaModFix/>
          </a:blip>
          <a:srcRect l="1090" t="1682" r="648" b="1050"/>
          <a:stretch/>
        </p:blipFill>
        <p:spPr>
          <a:xfrm>
            <a:off x="1" y="1"/>
            <a:ext cx="12192001" cy="4246727"/>
          </a:xfrm>
          <a:prstGeom prst="rect">
            <a:avLst/>
          </a:prstGeom>
          <a:noFill/>
          <a:ln>
            <a:noFill/>
          </a:ln>
        </p:spPr>
      </p:pic>
      <p:sp>
        <p:nvSpPr>
          <p:cNvPr id="59" name="Google Shape;59;p14"/>
          <p:cNvSpPr txBox="1">
            <a:spLocks noGrp="1"/>
          </p:cNvSpPr>
          <p:nvPr>
            <p:ph type="ctrTitle"/>
          </p:nvPr>
        </p:nvSpPr>
        <p:spPr>
          <a:xfrm>
            <a:off x="1524000" y="1122363"/>
            <a:ext cx="9144000" cy="23876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lt1"/>
              </a:buClr>
              <a:buSzPts val="4500"/>
              <a:buNone/>
              <a:defRPr sz="6000" b="1">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0" name="Google Shape;60;p14"/>
          <p:cNvSpPr txBox="1">
            <a:spLocks noGrp="1"/>
          </p:cNvSpPr>
          <p:nvPr>
            <p:ph type="subTitle" idx="1"/>
          </p:nvPr>
        </p:nvSpPr>
        <p:spPr>
          <a:xfrm>
            <a:off x="1524000" y="3602039"/>
            <a:ext cx="9144000" cy="16556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1067"/>
              </a:spcBef>
              <a:spcAft>
                <a:spcPts val="0"/>
              </a:spcAft>
              <a:buClr>
                <a:schemeClr val="lt1"/>
              </a:buClr>
              <a:buSzPts val="1800"/>
              <a:buNone/>
              <a:defRPr sz="2400">
                <a:solidFill>
                  <a:schemeClr val="lt1"/>
                </a:solidFill>
              </a:defRPr>
            </a:lvl1pPr>
            <a:lvl2pPr lvl="1" algn="ctr" rtl="0">
              <a:lnSpc>
                <a:spcPct val="90000"/>
              </a:lnSpc>
              <a:spcBef>
                <a:spcPts val="533"/>
              </a:spcBef>
              <a:spcAft>
                <a:spcPts val="0"/>
              </a:spcAft>
              <a:buClr>
                <a:schemeClr val="lt1"/>
              </a:buClr>
              <a:buSzPts val="1500"/>
              <a:buNone/>
              <a:defRPr sz="2000">
                <a:solidFill>
                  <a:schemeClr val="lt1"/>
                </a:solidFill>
              </a:defRPr>
            </a:lvl2pPr>
            <a:lvl3pPr lvl="2" algn="ctr" rtl="0">
              <a:lnSpc>
                <a:spcPct val="90000"/>
              </a:lnSpc>
              <a:spcBef>
                <a:spcPts val="533"/>
              </a:spcBef>
              <a:spcAft>
                <a:spcPts val="0"/>
              </a:spcAft>
              <a:buClr>
                <a:schemeClr val="lt1"/>
              </a:buClr>
              <a:buSzPts val="1400"/>
              <a:buNone/>
              <a:defRPr sz="1867">
                <a:solidFill>
                  <a:schemeClr val="lt1"/>
                </a:solidFill>
              </a:defRPr>
            </a:lvl3pPr>
            <a:lvl4pPr lvl="3" algn="ctr" rtl="0">
              <a:lnSpc>
                <a:spcPct val="90000"/>
              </a:lnSpc>
              <a:spcBef>
                <a:spcPts val="533"/>
              </a:spcBef>
              <a:spcAft>
                <a:spcPts val="0"/>
              </a:spcAft>
              <a:buClr>
                <a:schemeClr val="lt1"/>
              </a:buClr>
              <a:buSzPts val="1200"/>
              <a:buNone/>
              <a:defRPr sz="1600">
                <a:solidFill>
                  <a:schemeClr val="lt1"/>
                </a:solidFill>
              </a:defRPr>
            </a:lvl4pPr>
            <a:lvl5pPr lvl="4" algn="ctr" rtl="0">
              <a:lnSpc>
                <a:spcPct val="90000"/>
              </a:lnSpc>
              <a:spcBef>
                <a:spcPts val="533"/>
              </a:spcBef>
              <a:spcAft>
                <a:spcPts val="0"/>
              </a:spcAft>
              <a:buClr>
                <a:schemeClr val="lt1"/>
              </a:buClr>
              <a:buSzPts val="1200"/>
              <a:buNone/>
              <a:defRPr sz="1600">
                <a:solidFill>
                  <a:schemeClr val="lt1"/>
                </a:solidFill>
              </a:defRPr>
            </a:lvl5pPr>
            <a:lvl6pPr lvl="5" algn="ctr" rtl="0">
              <a:lnSpc>
                <a:spcPct val="90000"/>
              </a:lnSpc>
              <a:spcBef>
                <a:spcPts val="533"/>
              </a:spcBef>
              <a:spcAft>
                <a:spcPts val="0"/>
              </a:spcAft>
              <a:buClr>
                <a:schemeClr val="lt1"/>
              </a:buClr>
              <a:buSzPts val="1200"/>
              <a:buNone/>
              <a:defRPr sz="1600">
                <a:solidFill>
                  <a:schemeClr val="lt1"/>
                </a:solidFill>
              </a:defRPr>
            </a:lvl6pPr>
            <a:lvl7pPr lvl="6" algn="ctr" rtl="0">
              <a:lnSpc>
                <a:spcPct val="90000"/>
              </a:lnSpc>
              <a:spcBef>
                <a:spcPts val="533"/>
              </a:spcBef>
              <a:spcAft>
                <a:spcPts val="0"/>
              </a:spcAft>
              <a:buClr>
                <a:schemeClr val="lt1"/>
              </a:buClr>
              <a:buSzPts val="1200"/>
              <a:buNone/>
              <a:defRPr sz="1600">
                <a:solidFill>
                  <a:schemeClr val="lt1"/>
                </a:solidFill>
              </a:defRPr>
            </a:lvl7pPr>
            <a:lvl8pPr lvl="7" algn="ctr" rtl="0">
              <a:lnSpc>
                <a:spcPct val="90000"/>
              </a:lnSpc>
              <a:spcBef>
                <a:spcPts val="533"/>
              </a:spcBef>
              <a:spcAft>
                <a:spcPts val="0"/>
              </a:spcAft>
              <a:buClr>
                <a:schemeClr val="lt1"/>
              </a:buClr>
              <a:buSzPts val="1200"/>
              <a:buNone/>
              <a:defRPr sz="1600">
                <a:solidFill>
                  <a:schemeClr val="lt1"/>
                </a:solidFill>
              </a:defRPr>
            </a:lvl8pPr>
            <a:lvl9pPr lvl="8" algn="ctr" rtl="0">
              <a:lnSpc>
                <a:spcPct val="90000"/>
              </a:lnSpc>
              <a:spcBef>
                <a:spcPts val="533"/>
              </a:spcBef>
              <a:spcAft>
                <a:spcPts val="0"/>
              </a:spcAft>
              <a:buClr>
                <a:schemeClr val="lt1"/>
              </a:buClr>
              <a:buSzPts val="1200"/>
              <a:buNone/>
              <a:defRPr sz="1600">
                <a:solidFill>
                  <a:schemeClr val="lt1"/>
                </a:solidFill>
              </a:defRPr>
            </a:lvl9pPr>
          </a:lstStyle>
          <a:p>
            <a:endParaRPr/>
          </a:p>
        </p:txBody>
      </p:sp>
      <p:sp>
        <p:nvSpPr>
          <p:cNvPr id="61" name="Google Shape;61;p1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 smtClean="0"/>
              <a:pPr/>
              <a:t>‹#›</a:t>
            </a:fld>
            <a:endParaRPr lang="en"/>
          </a:p>
        </p:txBody>
      </p:sp>
      <p:pic>
        <p:nvPicPr>
          <p:cNvPr id="62" name="Google Shape;62;p14"/>
          <p:cNvPicPr preferRelativeResize="0"/>
          <p:nvPr/>
        </p:nvPicPr>
        <p:blipFill rotWithShape="1">
          <a:blip r:embed="rId3">
            <a:alphaModFix/>
          </a:blip>
          <a:srcRect/>
          <a:stretch/>
        </p:blipFill>
        <p:spPr>
          <a:xfrm>
            <a:off x="4810126" y="4469826"/>
            <a:ext cx="2571751" cy="1200151"/>
          </a:xfrm>
          <a:prstGeom prst="rect">
            <a:avLst/>
          </a:prstGeom>
          <a:noFill/>
          <a:ln>
            <a:noFill/>
          </a:ln>
        </p:spPr>
      </p:pic>
    </p:spTree>
    <p:extLst>
      <p:ext uri="{BB962C8B-B14F-4D97-AF65-F5344CB8AC3E}">
        <p14:creationId xmlns:p14="http://schemas.microsoft.com/office/powerpoint/2010/main" val="1304019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38D48C-6852-4E47-ABBC-5BCA81F0CB05}"/>
              </a:ext>
            </a:extLst>
          </p:cNvPr>
          <p:cNvSpPr>
            <a:spLocks noGrp="1"/>
          </p:cNvSpPr>
          <p:nvPr>
            <p:ph idx="4294967295"/>
          </p:nvPr>
        </p:nvSpPr>
        <p:spPr>
          <a:xfrm>
            <a:off x="353763" y="1600202"/>
            <a:ext cx="11159045" cy="3834837"/>
          </a:xfrm>
          <a:prstGeom prst="rect">
            <a:avLst/>
          </a:prstGeom>
        </p:spPr>
        <p:txBody>
          <a:bodyPr/>
          <a:lstStyle/>
          <a:p>
            <a:endParaRPr lang="en-US" dirty="0">
              <a:latin typeface="Helvetica Neue"/>
              <a:cs typeface="Helvetica Neue"/>
            </a:endParaRPr>
          </a:p>
        </p:txBody>
      </p:sp>
      <p:sp>
        <p:nvSpPr>
          <p:cNvPr id="5" name="Title 1">
            <a:extLst>
              <a:ext uri="{FF2B5EF4-FFF2-40B4-BE49-F238E27FC236}">
                <a16:creationId xmlns:a16="http://schemas.microsoft.com/office/drawing/2014/main" id="{0FB7152C-83A6-904F-A221-BD78DBA1DDF6}"/>
              </a:ext>
            </a:extLst>
          </p:cNvPr>
          <p:cNvSpPr>
            <a:spLocks noGrp="1"/>
          </p:cNvSpPr>
          <p:nvPr>
            <p:ph type="title"/>
          </p:nvPr>
        </p:nvSpPr>
        <p:spPr>
          <a:xfrm>
            <a:off x="353763" y="417838"/>
            <a:ext cx="11159045" cy="1047624"/>
          </a:xfrm>
          <a:prstGeom prst="rect">
            <a:avLst/>
          </a:prstGeom>
        </p:spPr>
        <p:txBody>
          <a:bodyPr/>
          <a:lstStyle>
            <a:lvl1pPr algn="l">
              <a:defRPr sz="3600" b="1" i="0">
                <a:solidFill>
                  <a:srgbClr val="BBBCBC"/>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GB" dirty="0"/>
              <a:t>Click to edit Master title style</a:t>
            </a:r>
            <a:endParaRPr lang="en-US" dirty="0"/>
          </a:p>
        </p:txBody>
      </p:sp>
    </p:spTree>
    <p:extLst>
      <p:ext uri="{BB962C8B-B14F-4D97-AF65-F5344CB8AC3E}">
        <p14:creationId xmlns:p14="http://schemas.microsoft.com/office/powerpoint/2010/main" val="23206475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838200" y="365125"/>
            <a:ext cx="10515600" cy="4840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5" name="Google Shape;65;p15"/>
          <p:cNvSpPr txBox="1">
            <a:spLocks noGrp="1"/>
          </p:cNvSpPr>
          <p:nvPr>
            <p:ph type="body" idx="1"/>
          </p:nvPr>
        </p:nvSpPr>
        <p:spPr>
          <a:xfrm>
            <a:off x="838200" y="1005851"/>
            <a:ext cx="10515600" cy="4878800"/>
          </a:xfrm>
          <a:prstGeom prst="rect">
            <a:avLst/>
          </a:prstGeom>
          <a:noFill/>
          <a:ln>
            <a:noFill/>
          </a:ln>
        </p:spPr>
        <p:txBody>
          <a:bodyPr spcFirstLastPara="1" wrap="square" lIns="68575" tIns="34275" rIns="68575" bIns="34275" anchor="t" anchorCtr="0">
            <a:normAutofit/>
          </a:bodyPr>
          <a:lstStyle>
            <a:lvl1pPr marL="609585" lvl="0" indent="-389457" algn="l" rtl="0">
              <a:lnSpc>
                <a:spcPct val="90000"/>
              </a:lnSpc>
              <a:spcBef>
                <a:spcPts val="1067"/>
              </a:spcBef>
              <a:spcAft>
                <a:spcPts val="0"/>
              </a:spcAft>
              <a:buClr>
                <a:schemeClr val="dk1"/>
              </a:buClr>
              <a:buSzPts val="1000"/>
              <a:buChar char="•"/>
              <a:defRPr sz="2267"/>
            </a:lvl1pPr>
            <a:lvl2pPr marL="1219170" lvl="1" indent="-397923" algn="l" rtl="0">
              <a:lnSpc>
                <a:spcPct val="90000"/>
              </a:lnSpc>
              <a:spcBef>
                <a:spcPts val="533"/>
              </a:spcBef>
              <a:spcAft>
                <a:spcPts val="0"/>
              </a:spcAft>
              <a:buClr>
                <a:schemeClr val="dk1"/>
              </a:buClr>
              <a:buSzPts val="1100"/>
              <a:buChar char="•"/>
              <a:defRPr sz="2000"/>
            </a:lvl2pPr>
            <a:lvl3pPr marL="1828754" lvl="2" indent="-397923" algn="l" rtl="0">
              <a:lnSpc>
                <a:spcPct val="90000"/>
              </a:lnSpc>
              <a:spcBef>
                <a:spcPts val="533"/>
              </a:spcBef>
              <a:spcAft>
                <a:spcPts val="0"/>
              </a:spcAft>
              <a:buClr>
                <a:schemeClr val="dk1"/>
              </a:buClr>
              <a:buSzPts val="1100"/>
              <a:buChar char="•"/>
              <a:defRPr sz="1600"/>
            </a:lvl3pPr>
            <a:lvl4pPr marL="2438339" lvl="3" indent="-397923" algn="l" rtl="0">
              <a:lnSpc>
                <a:spcPct val="90000"/>
              </a:lnSpc>
              <a:spcBef>
                <a:spcPts val="533"/>
              </a:spcBef>
              <a:spcAft>
                <a:spcPts val="0"/>
              </a:spcAft>
              <a:buClr>
                <a:schemeClr val="dk1"/>
              </a:buClr>
              <a:buSzPts val="1100"/>
              <a:buChar char="•"/>
              <a:defRPr sz="1467"/>
            </a:lvl4pPr>
            <a:lvl5pPr marL="3047924" lvl="4" indent="-397923" algn="l" rtl="0">
              <a:lnSpc>
                <a:spcPct val="90000"/>
              </a:lnSpc>
              <a:spcBef>
                <a:spcPts val="533"/>
              </a:spcBef>
              <a:spcAft>
                <a:spcPts val="0"/>
              </a:spcAft>
              <a:buClr>
                <a:schemeClr val="dk1"/>
              </a:buClr>
              <a:buSzPts val="1100"/>
              <a:buChar char="•"/>
              <a:defRPr sz="1467"/>
            </a:lvl5pPr>
            <a:lvl6pPr marL="3657509" lvl="5" indent="-397923" algn="l" rtl="0">
              <a:lnSpc>
                <a:spcPct val="90000"/>
              </a:lnSpc>
              <a:spcBef>
                <a:spcPts val="533"/>
              </a:spcBef>
              <a:spcAft>
                <a:spcPts val="0"/>
              </a:spcAft>
              <a:buClr>
                <a:schemeClr val="dk1"/>
              </a:buClr>
              <a:buSzPts val="1100"/>
              <a:buChar char="•"/>
              <a:defRPr sz="1467"/>
            </a:lvl6pPr>
            <a:lvl7pPr marL="4267093" lvl="6" indent="-397923" algn="l" rtl="0">
              <a:lnSpc>
                <a:spcPct val="90000"/>
              </a:lnSpc>
              <a:spcBef>
                <a:spcPts val="533"/>
              </a:spcBef>
              <a:spcAft>
                <a:spcPts val="0"/>
              </a:spcAft>
              <a:buClr>
                <a:schemeClr val="dk1"/>
              </a:buClr>
              <a:buSzPts val="1100"/>
              <a:buChar char="•"/>
              <a:defRPr sz="1467"/>
            </a:lvl7pPr>
            <a:lvl8pPr marL="4876678" lvl="7" indent="-397923" algn="l" rtl="0">
              <a:lnSpc>
                <a:spcPct val="90000"/>
              </a:lnSpc>
              <a:spcBef>
                <a:spcPts val="533"/>
              </a:spcBef>
              <a:spcAft>
                <a:spcPts val="0"/>
              </a:spcAft>
              <a:buClr>
                <a:schemeClr val="dk1"/>
              </a:buClr>
              <a:buSzPts val="1100"/>
              <a:buChar char="•"/>
              <a:defRPr sz="1467"/>
            </a:lvl8pPr>
            <a:lvl9pPr marL="5486263" lvl="8" indent="-397923" algn="l" rtl="0">
              <a:lnSpc>
                <a:spcPct val="90000"/>
              </a:lnSpc>
              <a:spcBef>
                <a:spcPts val="533"/>
              </a:spcBef>
              <a:spcAft>
                <a:spcPts val="0"/>
              </a:spcAft>
              <a:buClr>
                <a:schemeClr val="dk1"/>
              </a:buClr>
              <a:buSzPts val="1100"/>
              <a:buChar char="•"/>
              <a:defRPr sz="1467"/>
            </a:lvl9pPr>
          </a:lstStyle>
          <a:p>
            <a:endParaRPr/>
          </a:p>
        </p:txBody>
      </p:sp>
      <p:sp>
        <p:nvSpPr>
          <p:cNvPr id="66" name="Google Shape;66;p1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348753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pic>
        <p:nvPicPr>
          <p:cNvPr id="68" name="Google Shape;68;p16"/>
          <p:cNvPicPr preferRelativeResize="0"/>
          <p:nvPr/>
        </p:nvPicPr>
        <p:blipFill rotWithShape="1">
          <a:blip r:embed="rId2">
            <a:alphaModFix/>
          </a:blip>
          <a:srcRect l="1163" t="1981" r="1046" b="2762"/>
          <a:stretch/>
        </p:blipFill>
        <p:spPr>
          <a:xfrm>
            <a:off x="-23474" y="0"/>
            <a:ext cx="12238951" cy="6858000"/>
          </a:xfrm>
          <a:prstGeom prst="rect">
            <a:avLst/>
          </a:prstGeom>
          <a:noFill/>
          <a:ln>
            <a:noFill/>
          </a:ln>
        </p:spPr>
      </p:pic>
      <p:sp>
        <p:nvSpPr>
          <p:cNvPr id="69" name="Google Shape;69;p16"/>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 smtClean="0"/>
              <a:pPr/>
              <a:t>‹#›</a:t>
            </a:fld>
            <a:endParaRPr lang="en"/>
          </a:p>
        </p:txBody>
      </p:sp>
      <p:pic>
        <p:nvPicPr>
          <p:cNvPr id="70" name="Google Shape;70;p16"/>
          <p:cNvPicPr preferRelativeResize="0"/>
          <p:nvPr/>
        </p:nvPicPr>
        <p:blipFill rotWithShape="1">
          <a:blip r:embed="rId3">
            <a:alphaModFix/>
          </a:blip>
          <a:srcRect/>
          <a:stretch/>
        </p:blipFill>
        <p:spPr>
          <a:xfrm>
            <a:off x="12" y="5997199"/>
            <a:ext cx="1562865" cy="860700"/>
          </a:xfrm>
          <a:prstGeom prst="rect">
            <a:avLst/>
          </a:prstGeom>
          <a:noFill/>
          <a:ln>
            <a:noFill/>
          </a:ln>
        </p:spPr>
      </p:pic>
      <p:sp>
        <p:nvSpPr>
          <p:cNvPr id="71" name="Google Shape;71;p16"/>
          <p:cNvSpPr txBox="1">
            <a:spLocks noGrp="1"/>
          </p:cNvSpPr>
          <p:nvPr>
            <p:ph type="title"/>
          </p:nvPr>
        </p:nvSpPr>
        <p:spPr>
          <a:xfrm>
            <a:off x="849351" y="3623275"/>
            <a:ext cx="9765600" cy="4496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lt1"/>
              </a:buClr>
              <a:buSzPts val="3400"/>
              <a:buNone/>
              <a:defRPr sz="4533">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2" name="Google Shape;72;p16"/>
          <p:cNvSpPr txBox="1"/>
          <p:nvPr/>
        </p:nvSpPr>
        <p:spPr>
          <a:xfrm>
            <a:off x="1695925" y="6219801"/>
            <a:ext cx="3723600" cy="410419"/>
          </a:xfrm>
          <a:prstGeom prst="rect">
            <a:avLst/>
          </a:prstGeom>
          <a:noFill/>
          <a:ln>
            <a:noFill/>
          </a:ln>
        </p:spPr>
        <p:txBody>
          <a:bodyPr spcFirstLastPara="1" wrap="square" lIns="91433" tIns="91433" rIns="91433" bIns="91433"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467" b="0" i="0" u="none" strike="noStrike" cap="none">
                <a:solidFill>
                  <a:srgbClr val="FFFFFF"/>
                </a:solidFill>
                <a:latin typeface="Montserrat Thin"/>
                <a:ea typeface="Montserrat Thin"/>
                <a:cs typeface="Montserrat Thin"/>
                <a:sym typeface="Montserrat Thin"/>
              </a:rPr>
              <a:t>PEC</a:t>
            </a:r>
            <a:r>
              <a:rPr lang="en" sz="1067" b="0" i="0" u="none" strike="noStrike" cap="none">
                <a:solidFill>
                  <a:srgbClr val="FFFFFF"/>
                </a:solidFill>
                <a:latin typeface="Montserrat Thin"/>
                <a:ea typeface="Montserrat Thin"/>
                <a:cs typeface="Montserrat Thin"/>
                <a:sym typeface="Montserrat Thin"/>
              </a:rPr>
              <a:t> | Patient Engagement Community</a:t>
            </a:r>
            <a:endParaRPr sz="1067" b="0" i="0" u="none" strike="noStrike" cap="none">
              <a:solidFill>
                <a:srgbClr val="FFFFFF"/>
              </a:solidFill>
              <a:latin typeface="Montserrat Thin"/>
              <a:ea typeface="Montserrat Thin"/>
              <a:cs typeface="Montserrat Thin"/>
              <a:sym typeface="Montserrat Thin"/>
            </a:endParaRPr>
          </a:p>
        </p:txBody>
      </p:sp>
    </p:spTree>
    <p:extLst>
      <p:ext uri="{BB962C8B-B14F-4D97-AF65-F5344CB8AC3E}">
        <p14:creationId xmlns:p14="http://schemas.microsoft.com/office/powerpoint/2010/main" val="27544393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839788" y="365125"/>
            <a:ext cx="10515600" cy="1325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5" name="Google Shape;75;p17"/>
          <p:cNvSpPr txBox="1">
            <a:spLocks noGrp="1"/>
          </p:cNvSpPr>
          <p:nvPr>
            <p:ph type="body" idx="1"/>
          </p:nvPr>
        </p:nvSpPr>
        <p:spPr>
          <a:xfrm>
            <a:off x="839788" y="1681163"/>
            <a:ext cx="5158000" cy="824000"/>
          </a:xfrm>
          <a:prstGeom prst="rect">
            <a:avLst/>
          </a:prstGeom>
          <a:noFill/>
          <a:ln>
            <a:noFill/>
          </a:ln>
        </p:spPr>
        <p:txBody>
          <a:bodyPr spcFirstLastPara="1" wrap="square" lIns="68575" tIns="34275" rIns="68575" bIns="34275" anchor="b" anchorCtr="0">
            <a:normAutofit/>
          </a:bodyPr>
          <a:lstStyle>
            <a:lvl1pPr marL="609585" lvl="0" indent="-304792" algn="l" rtl="0">
              <a:lnSpc>
                <a:spcPct val="90000"/>
              </a:lnSpc>
              <a:spcBef>
                <a:spcPts val="1067"/>
              </a:spcBef>
              <a:spcAft>
                <a:spcPts val="0"/>
              </a:spcAft>
              <a:buClr>
                <a:schemeClr val="dk1"/>
              </a:buClr>
              <a:buSzPts val="1800"/>
              <a:buNone/>
              <a:defRPr sz="2400" b="1"/>
            </a:lvl1pPr>
            <a:lvl2pPr marL="1219170" lvl="1" indent="-304792" algn="l" rtl="0">
              <a:lnSpc>
                <a:spcPct val="90000"/>
              </a:lnSpc>
              <a:spcBef>
                <a:spcPts val="533"/>
              </a:spcBef>
              <a:spcAft>
                <a:spcPts val="0"/>
              </a:spcAft>
              <a:buClr>
                <a:schemeClr val="dk1"/>
              </a:buClr>
              <a:buSzPts val="1500"/>
              <a:buNone/>
              <a:defRPr sz="2000" b="1"/>
            </a:lvl2pPr>
            <a:lvl3pPr marL="1828754" lvl="2" indent="-304792" algn="l" rtl="0">
              <a:lnSpc>
                <a:spcPct val="90000"/>
              </a:lnSpc>
              <a:spcBef>
                <a:spcPts val="533"/>
              </a:spcBef>
              <a:spcAft>
                <a:spcPts val="0"/>
              </a:spcAft>
              <a:buClr>
                <a:schemeClr val="dk1"/>
              </a:buClr>
              <a:buSzPts val="1400"/>
              <a:buNone/>
              <a:defRPr sz="1867" b="1"/>
            </a:lvl3pPr>
            <a:lvl4pPr marL="2438339" lvl="3" indent="-304792" algn="l" rtl="0">
              <a:lnSpc>
                <a:spcPct val="90000"/>
              </a:lnSpc>
              <a:spcBef>
                <a:spcPts val="533"/>
              </a:spcBef>
              <a:spcAft>
                <a:spcPts val="0"/>
              </a:spcAft>
              <a:buClr>
                <a:schemeClr val="dk1"/>
              </a:buClr>
              <a:buSzPts val="1200"/>
              <a:buNone/>
              <a:defRPr sz="1600" b="1"/>
            </a:lvl4pPr>
            <a:lvl5pPr marL="3047924" lvl="4" indent="-304792" algn="l" rtl="0">
              <a:lnSpc>
                <a:spcPct val="90000"/>
              </a:lnSpc>
              <a:spcBef>
                <a:spcPts val="533"/>
              </a:spcBef>
              <a:spcAft>
                <a:spcPts val="0"/>
              </a:spcAft>
              <a:buClr>
                <a:schemeClr val="dk1"/>
              </a:buClr>
              <a:buSzPts val="1200"/>
              <a:buNone/>
              <a:defRPr sz="1600" b="1"/>
            </a:lvl5pPr>
            <a:lvl6pPr marL="3657509" lvl="5" indent="-304792" algn="l" rtl="0">
              <a:lnSpc>
                <a:spcPct val="90000"/>
              </a:lnSpc>
              <a:spcBef>
                <a:spcPts val="533"/>
              </a:spcBef>
              <a:spcAft>
                <a:spcPts val="0"/>
              </a:spcAft>
              <a:buClr>
                <a:schemeClr val="dk1"/>
              </a:buClr>
              <a:buSzPts val="1200"/>
              <a:buNone/>
              <a:defRPr sz="1600" b="1"/>
            </a:lvl6pPr>
            <a:lvl7pPr marL="4267093" lvl="6" indent="-304792" algn="l" rtl="0">
              <a:lnSpc>
                <a:spcPct val="90000"/>
              </a:lnSpc>
              <a:spcBef>
                <a:spcPts val="533"/>
              </a:spcBef>
              <a:spcAft>
                <a:spcPts val="0"/>
              </a:spcAft>
              <a:buClr>
                <a:schemeClr val="dk1"/>
              </a:buClr>
              <a:buSzPts val="1200"/>
              <a:buNone/>
              <a:defRPr sz="1600" b="1"/>
            </a:lvl7pPr>
            <a:lvl8pPr marL="4876678" lvl="7" indent="-304792" algn="l" rtl="0">
              <a:lnSpc>
                <a:spcPct val="90000"/>
              </a:lnSpc>
              <a:spcBef>
                <a:spcPts val="533"/>
              </a:spcBef>
              <a:spcAft>
                <a:spcPts val="0"/>
              </a:spcAft>
              <a:buClr>
                <a:schemeClr val="dk1"/>
              </a:buClr>
              <a:buSzPts val="1200"/>
              <a:buNone/>
              <a:defRPr sz="1600" b="1"/>
            </a:lvl8pPr>
            <a:lvl9pPr marL="5486263" lvl="8" indent="-304792" algn="l" rtl="0">
              <a:lnSpc>
                <a:spcPct val="90000"/>
              </a:lnSpc>
              <a:spcBef>
                <a:spcPts val="533"/>
              </a:spcBef>
              <a:spcAft>
                <a:spcPts val="0"/>
              </a:spcAft>
              <a:buClr>
                <a:schemeClr val="dk1"/>
              </a:buClr>
              <a:buSzPts val="1200"/>
              <a:buNone/>
              <a:defRPr sz="1600" b="1"/>
            </a:lvl9pPr>
          </a:lstStyle>
          <a:p>
            <a:endParaRPr/>
          </a:p>
        </p:txBody>
      </p:sp>
      <p:sp>
        <p:nvSpPr>
          <p:cNvPr id="76" name="Google Shape;76;p17"/>
          <p:cNvSpPr txBox="1">
            <a:spLocks noGrp="1"/>
          </p:cNvSpPr>
          <p:nvPr>
            <p:ph type="body" idx="2"/>
          </p:nvPr>
        </p:nvSpPr>
        <p:spPr>
          <a:xfrm>
            <a:off x="839788" y="2505075"/>
            <a:ext cx="5158000" cy="36848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77" name="Google Shape;77;p17"/>
          <p:cNvSpPr txBox="1">
            <a:spLocks noGrp="1"/>
          </p:cNvSpPr>
          <p:nvPr>
            <p:ph type="body" idx="3"/>
          </p:nvPr>
        </p:nvSpPr>
        <p:spPr>
          <a:xfrm>
            <a:off x="6172200" y="1681163"/>
            <a:ext cx="5183200" cy="824000"/>
          </a:xfrm>
          <a:prstGeom prst="rect">
            <a:avLst/>
          </a:prstGeom>
          <a:noFill/>
          <a:ln>
            <a:noFill/>
          </a:ln>
        </p:spPr>
        <p:txBody>
          <a:bodyPr spcFirstLastPara="1" wrap="square" lIns="68575" tIns="34275" rIns="68575" bIns="34275" anchor="b" anchorCtr="0">
            <a:normAutofit/>
          </a:bodyPr>
          <a:lstStyle>
            <a:lvl1pPr marL="609585" lvl="0" indent="-304792" algn="l" rtl="0">
              <a:lnSpc>
                <a:spcPct val="90000"/>
              </a:lnSpc>
              <a:spcBef>
                <a:spcPts val="1067"/>
              </a:spcBef>
              <a:spcAft>
                <a:spcPts val="0"/>
              </a:spcAft>
              <a:buClr>
                <a:schemeClr val="dk1"/>
              </a:buClr>
              <a:buSzPts val="1800"/>
              <a:buNone/>
              <a:defRPr sz="2400" b="1"/>
            </a:lvl1pPr>
            <a:lvl2pPr marL="1219170" lvl="1" indent="-304792" algn="l" rtl="0">
              <a:lnSpc>
                <a:spcPct val="90000"/>
              </a:lnSpc>
              <a:spcBef>
                <a:spcPts val="533"/>
              </a:spcBef>
              <a:spcAft>
                <a:spcPts val="0"/>
              </a:spcAft>
              <a:buClr>
                <a:schemeClr val="dk1"/>
              </a:buClr>
              <a:buSzPts val="1500"/>
              <a:buNone/>
              <a:defRPr sz="2000" b="1"/>
            </a:lvl2pPr>
            <a:lvl3pPr marL="1828754" lvl="2" indent="-304792" algn="l" rtl="0">
              <a:lnSpc>
                <a:spcPct val="90000"/>
              </a:lnSpc>
              <a:spcBef>
                <a:spcPts val="533"/>
              </a:spcBef>
              <a:spcAft>
                <a:spcPts val="0"/>
              </a:spcAft>
              <a:buClr>
                <a:schemeClr val="dk1"/>
              </a:buClr>
              <a:buSzPts val="1400"/>
              <a:buNone/>
              <a:defRPr sz="1867" b="1"/>
            </a:lvl3pPr>
            <a:lvl4pPr marL="2438339" lvl="3" indent="-304792" algn="l" rtl="0">
              <a:lnSpc>
                <a:spcPct val="90000"/>
              </a:lnSpc>
              <a:spcBef>
                <a:spcPts val="533"/>
              </a:spcBef>
              <a:spcAft>
                <a:spcPts val="0"/>
              </a:spcAft>
              <a:buClr>
                <a:schemeClr val="dk1"/>
              </a:buClr>
              <a:buSzPts val="1200"/>
              <a:buNone/>
              <a:defRPr sz="1600" b="1"/>
            </a:lvl4pPr>
            <a:lvl5pPr marL="3047924" lvl="4" indent="-304792" algn="l" rtl="0">
              <a:lnSpc>
                <a:spcPct val="90000"/>
              </a:lnSpc>
              <a:spcBef>
                <a:spcPts val="533"/>
              </a:spcBef>
              <a:spcAft>
                <a:spcPts val="0"/>
              </a:spcAft>
              <a:buClr>
                <a:schemeClr val="dk1"/>
              </a:buClr>
              <a:buSzPts val="1200"/>
              <a:buNone/>
              <a:defRPr sz="1600" b="1"/>
            </a:lvl5pPr>
            <a:lvl6pPr marL="3657509" lvl="5" indent="-304792" algn="l" rtl="0">
              <a:lnSpc>
                <a:spcPct val="90000"/>
              </a:lnSpc>
              <a:spcBef>
                <a:spcPts val="533"/>
              </a:spcBef>
              <a:spcAft>
                <a:spcPts val="0"/>
              </a:spcAft>
              <a:buClr>
                <a:schemeClr val="dk1"/>
              </a:buClr>
              <a:buSzPts val="1200"/>
              <a:buNone/>
              <a:defRPr sz="1600" b="1"/>
            </a:lvl6pPr>
            <a:lvl7pPr marL="4267093" lvl="6" indent="-304792" algn="l" rtl="0">
              <a:lnSpc>
                <a:spcPct val="90000"/>
              </a:lnSpc>
              <a:spcBef>
                <a:spcPts val="533"/>
              </a:spcBef>
              <a:spcAft>
                <a:spcPts val="0"/>
              </a:spcAft>
              <a:buClr>
                <a:schemeClr val="dk1"/>
              </a:buClr>
              <a:buSzPts val="1200"/>
              <a:buNone/>
              <a:defRPr sz="1600" b="1"/>
            </a:lvl7pPr>
            <a:lvl8pPr marL="4876678" lvl="7" indent="-304792" algn="l" rtl="0">
              <a:lnSpc>
                <a:spcPct val="90000"/>
              </a:lnSpc>
              <a:spcBef>
                <a:spcPts val="533"/>
              </a:spcBef>
              <a:spcAft>
                <a:spcPts val="0"/>
              </a:spcAft>
              <a:buClr>
                <a:schemeClr val="dk1"/>
              </a:buClr>
              <a:buSzPts val="1200"/>
              <a:buNone/>
              <a:defRPr sz="1600" b="1"/>
            </a:lvl8pPr>
            <a:lvl9pPr marL="5486263" lvl="8" indent="-304792" algn="l" rtl="0">
              <a:lnSpc>
                <a:spcPct val="90000"/>
              </a:lnSpc>
              <a:spcBef>
                <a:spcPts val="533"/>
              </a:spcBef>
              <a:spcAft>
                <a:spcPts val="0"/>
              </a:spcAft>
              <a:buClr>
                <a:schemeClr val="dk1"/>
              </a:buClr>
              <a:buSzPts val="1200"/>
              <a:buNone/>
              <a:defRPr sz="1600" b="1"/>
            </a:lvl9pPr>
          </a:lstStyle>
          <a:p>
            <a:endParaRPr/>
          </a:p>
        </p:txBody>
      </p:sp>
      <p:sp>
        <p:nvSpPr>
          <p:cNvPr id="78" name="Google Shape;78;p17"/>
          <p:cNvSpPr txBox="1">
            <a:spLocks noGrp="1"/>
          </p:cNvSpPr>
          <p:nvPr>
            <p:ph type="body" idx="4"/>
          </p:nvPr>
        </p:nvSpPr>
        <p:spPr>
          <a:xfrm>
            <a:off x="6172200" y="2505075"/>
            <a:ext cx="5183200" cy="36848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79" name="Google Shape;79;p17"/>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73902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838200" y="365125"/>
            <a:ext cx="10515600" cy="4840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2" name="Google Shape;82;p18"/>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83" name="Google Shape;83;p18"/>
          <p:cNvSpPr txBox="1">
            <a:spLocks noGrp="1"/>
          </p:cNvSpPr>
          <p:nvPr>
            <p:ph type="body" idx="2"/>
          </p:nvPr>
        </p:nvSpPr>
        <p:spPr>
          <a:xfrm>
            <a:off x="6172200" y="1825625"/>
            <a:ext cx="5181600" cy="43512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84" name="Google Shape;84;p18"/>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982274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838200" y="365125"/>
            <a:ext cx="10515600" cy="4840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7" name="Google Shape;87;p19"/>
          <p:cNvSpPr txBox="1">
            <a:spLocks noGrp="1"/>
          </p:cNvSpPr>
          <p:nvPr>
            <p:ph type="dt" idx="10"/>
          </p:nvPr>
        </p:nvSpPr>
        <p:spPr>
          <a:xfrm>
            <a:off x="4724400" y="6356363"/>
            <a:ext cx="2743200" cy="3652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88" name="Google Shape;88;p19"/>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89" name="Google Shape;89;p19"/>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869952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0"/>
        <p:cNvGrpSpPr/>
        <p:nvPr/>
      </p:nvGrpSpPr>
      <p:grpSpPr>
        <a:xfrm>
          <a:off x="0" y="0"/>
          <a:ext cx="0" cy="0"/>
          <a:chOff x="0" y="0"/>
          <a:chExt cx="0" cy="0"/>
        </a:xfrm>
      </p:grpSpPr>
      <p:pic>
        <p:nvPicPr>
          <p:cNvPr id="91" name="Google Shape;91;p20"/>
          <p:cNvPicPr preferRelativeResize="0"/>
          <p:nvPr/>
        </p:nvPicPr>
        <p:blipFill rotWithShape="1">
          <a:blip r:embed="rId2">
            <a:alphaModFix/>
          </a:blip>
          <a:srcRect/>
          <a:stretch/>
        </p:blipFill>
        <p:spPr>
          <a:xfrm>
            <a:off x="-34625" y="0"/>
            <a:ext cx="12261277" cy="5981549"/>
          </a:xfrm>
          <a:prstGeom prst="rect">
            <a:avLst/>
          </a:prstGeom>
          <a:noFill/>
          <a:ln>
            <a:noFill/>
          </a:ln>
        </p:spPr>
      </p:pic>
      <p:sp>
        <p:nvSpPr>
          <p:cNvPr id="92" name="Google Shape;92;p20"/>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4500"/>
              <a:buFont typeface="Calibri"/>
              <a:buNone/>
              <a:defRPr sz="60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3" name="Google Shape;93;p20"/>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chemeClr val="lt1"/>
              </a:buClr>
              <a:buSzPts val="1800"/>
              <a:buNone/>
              <a:defRPr sz="2400">
                <a:solidFill>
                  <a:schemeClr val="lt1"/>
                </a:solidFill>
              </a:defRPr>
            </a:lvl1pPr>
            <a:lvl2pPr marL="1219170" lvl="1" indent="-304792" algn="l" rtl="0">
              <a:lnSpc>
                <a:spcPct val="90000"/>
              </a:lnSpc>
              <a:spcBef>
                <a:spcPts val="533"/>
              </a:spcBef>
              <a:spcAft>
                <a:spcPts val="0"/>
              </a:spcAft>
              <a:buClr>
                <a:schemeClr val="lt1"/>
              </a:buClr>
              <a:buSzPts val="1500"/>
              <a:buNone/>
              <a:defRPr sz="2000">
                <a:solidFill>
                  <a:schemeClr val="lt1"/>
                </a:solidFill>
              </a:defRPr>
            </a:lvl2pPr>
            <a:lvl3pPr marL="1828754" lvl="2" indent="-304792" algn="l" rtl="0">
              <a:lnSpc>
                <a:spcPct val="90000"/>
              </a:lnSpc>
              <a:spcBef>
                <a:spcPts val="533"/>
              </a:spcBef>
              <a:spcAft>
                <a:spcPts val="0"/>
              </a:spcAft>
              <a:buClr>
                <a:schemeClr val="lt1"/>
              </a:buClr>
              <a:buSzPts val="1400"/>
              <a:buNone/>
              <a:defRPr sz="1867">
                <a:solidFill>
                  <a:schemeClr val="lt1"/>
                </a:solidFill>
              </a:defRPr>
            </a:lvl3pPr>
            <a:lvl4pPr marL="2438339" lvl="3" indent="-304792" algn="l" rtl="0">
              <a:lnSpc>
                <a:spcPct val="90000"/>
              </a:lnSpc>
              <a:spcBef>
                <a:spcPts val="533"/>
              </a:spcBef>
              <a:spcAft>
                <a:spcPts val="0"/>
              </a:spcAft>
              <a:buClr>
                <a:schemeClr val="lt1"/>
              </a:buClr>
              <a:buSzPts val="1200"/>
              <a:buNone/>
              <a:defRPr sz="1600">
                <a:solidFill>
                  <a:schemeClr val="lt1"/>
                </a:solidFill>
              </a:defRPr>
            </a:lvl4pPr>
            <a:lvl5pPr marL="3047924" lvl="4" indent="-304792" algn="l" rtl="0">
              <a:lnSpc>
                <a:spcPct val="90000"/>
              </a:lnSpc>
              <a:spcBef>
                <a:spcPts val="533"/>
              </a:spcBef>
              <a:spcAft>
                <a:spcPts val="0"/>
              </a:spcAft>
              <a:buClr>
                <a:schemeClr val="lt1"/>
              </a:buClr>
              <a:buSzPts val="1200"/>
              <a:buNone/>
              <a:defRPr sz="1600">
                <a:solidFill>
                  <a:schemeClr val="lt1"/>
                </a:solidFill>
              </a:defRPr>
            </a:lvl5pPr>
            <a:lvl6pPr marL="3657509" lvl="5" indent="-304792" algn="l" rtl="0">
              <a:lnSpc>
                <a:spcPct val="90000"/>
              </a:lnSpc>
              <a:spcBef>
                <a:spcPts val="533"/>
              </a:spcBef>
              <a:spcAft>
                <a:spcPts val="0"/>
              </a:spcAft>
              <a:buClr>
                <a:schemeClr val="lt1"/>
              </a:buClr>
              <a:buSzPts val="1200"/>
              <a:buNone/>
              <a:defRPr sz="1600">
                <a:solidFill>
                  <a:schemeClr val="lt1"/>
                </a:solidFill>
              </a:defRPr>
            </a:lvl6pPr>
            <a:lvl7pPr marL="4267093" lvl="6" indent="-304792" algn="l" rtl="0">
              <a:lnSpc>
                <a:spcPct val="90000"/>
              </a:lnSpc>
              <a:spcBef>
                <a:spcPts val="533"/>
              </a:spcBef>
              <a:spcAft>
                <a:spcPts val="0"/>
              </a:spcAft>
              <a:buClr>
                <a:schemeClr val="lt1"/>
              </a:buClr>
              <a:buSzPts val="1200"/>
              <a:buNone/>
              <a:defRPr sz="1600">
                <a:solidFill>
                  <a:schemeClr val="lt1"/>
                </a:solidFill>
              </a:defRPr>
            </a:lvl7pPr>
            <a:lvl8pPr marL="4876678" lvl="7" indent="-304792" algn="l" rtl="0">
              <a:lnSpc>
                <a:spcPct val="90000"/>
              </a:lnSpc>
              <a:spcBef>
                <a:spcPts val="533"/>
              </a:spcBef>
              <a:spcAft>
                <a:spcPts val="0"/>
              </a:spcAft>
              <a:buClr>
                <a:schemeClr val="lt1"/>
              </a:buClr>
              <a:buSzPts val="1200"/>
              <a:buNone/>
              <a:defRPr sz="1600">
                <a:solidFill>
                  <a:schemeClr val="lt1"/>
                </a:solidFill>
              </a:defRPr>
            </a:lvl8pPr>
            <a:lvl9pPr marL="5486263" lvl="8" indent="-304792" algn="l" rtl="0">
              <a:lnSpc>
                <a:spcPct val="90000"/>
              </a:lnSpc>
              <a:spcBef>
                <a:spcPts val="533"/>
              </a:spcBef>
              <a:spcAft>
                <a:spcPts val="0"/>
              </a:spcAft>
              <a:buClr>
                <a:schemeClr val="lt1"/>
              </a:buClr>
              <a:buSzPts val="1200"/>
              <a:buNone/>
              <a:defRPr sz="1600">
                <a:solidFill>
                  <a:schemeClr val="lt1"/>
                </a:solidFill>
              </a:defRPr>
            </a:lvl9pPr>
          </a:lstStyle>
          <a:p>
            <a:endParaRPr/>
          </a:p>
        </p:txBody>
      </p:sp>
      <p:sp>
        <p:nvSpPr>
          <p:cNvPr id="94" name="Google Shape;94;p20"/>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844612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839788" y="457200"/>
            <a:ext cx="3932000" cy="16004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32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7" name="Google Shape;97;p21"/>
          <p:cNvSpPr txBox="1">
            <a:spLocks noGrp="1"/>
          </p:cNvSpPr>
          <p:nvPr>
            <p:ph type="body" idx="1"/>
          </p:nvPr>
        </p:nvSpPr>
        <p:spPr>
          <a:xfrm>
            <a:off x="5183188" y="987425"/>
            <a:ext cx="6172400" cy="4873600"/>
          </a:xfrm>
          <a:prstGeom prst="rect">
            <a:avLst/>
          </a:prstGeom>
          <a:noFill/>
          <a:ln>
            <a:noFill/>
          </a:ln>
        </p:spPr>
        <p:txBody>
          <a:bodyPr spcFirstLastPara="1" wrap="square" lIns="68575" tIns="34275" rIns="68575" bIns="34275" anchor="t" anchorCtr="0">
            <a:normAutofit/>
          </a:bodyPr>
          <a:lstStyle>
            <a:lvl1pPr marL="609585" lvl="0" indent="-507987" algn="l" rtl="0">
              <a:lnSpc>
                <a:spcPct val="90000"/>
              </a:lnSpc>
              <a:spcBef>
                <a:spcPts val="1067"/>
              </a:spcBef>
              <a:spcAft>
                <a:spcPts val="0"/>
              </a:spcAft>
              <a:buClr>
                <a:schemeClr val="dk1"/>
              </a:buClr>
              <a:buSzPts val="2400"/>
              <a:buChar char="•"/>
              <a:defRPr sz="3200"/>
            </a:lvl1pPr>
            <a:lvl2pPr marL="1219170" lvl="1" indent="-482588" algn="l" rtl="0">
              <a:lnSpc>
                <a:spcPct val="90000"/>
              </a:lnSpc>
              <a:spcBef>
                <a:spcPts val="533"/>
              </a:spcBef>
              <a:spcAft>
                <a:spcPts val="0"/>
              </a:spcAft>
              <a:buClr>
                <a:schemeClr val="dk1"/>
              </a:buClr>
              <a:buSzPts val="2100"/>
              <a:buChar char="•"/>
              <a:defRPr sz="2800"/>
            </a:lvl2pPr>
            <a:lvl3pPr marL="1828754" lvl="2" indent="-457189" algn="l" rtl="0">
              <a:lnSpc>
                <a:spcPct val="90000"/>
              </a:lnSpc>
              <a:spcBef>
                <a:spcPts val="533"/>
              </a:spcBef>
              <a:spcAft>
                <a:spcPts val="0"/>
              </a:spcAft>
              <a:buClr>
                <a:schemeClr val="dk1"/>
              </a:buClr>
              <a:buSzPts val="1800"/>
              <a:buChar char="•"/>
              <a:defRPr sz="2400"/>
            </a:lvl3pPr>
            <a:lvl4pPr marL="2438339" lvl="3" indent="-431789" algn="l" rtl="0">
              <a:lnSpc>
                <a:spcPct val="90000"/>
              </a:lnSpc>
              <a:spcBef>
                <a:spcPts val="533"/>
              </a:spcBef>
              <a:spcAft>
                <a:spcPts val="0"/>
              </a:spcAft>
              <a:buClr>
                <a:schemeClr val="dk1"/>
              </a:buClr>
              <a:buSzPts val="1500"/>
              <a:buChar char="•"/>
              <a:defRPr sz="2000"/>
            </a:lvl4pPr>
            <a:lvl5pPr marL="3047924" lvl="4" indent="-431789" algn="l" rtl="0">
              <a:lnSpc>
                <a:spcPct val="90000"/>
              </a:lnSpc>
              <a:spcBef>
                <a:spcPts val="533"/>
              </a:spcBef>
              <a:spcAft>
                <a:spcPts val="0"/>
              </a:spcAft>
              <a:buClr>
                <a:schemeClr val="dk1"/>
              </a:buClr>
              <a:buSzPts val="1500"/>
              <a:buChar char="•"/>
              <a:defRPr sz="2000"/>
            </a:lvl5pPr>
            <a:lvl6pPr marL="3657509" lvl="5" indent="-431789" algn="l" rtl="0">
              <a:lnSpc>
                <a:spcPct val="90000"/>
              </a:lnSpc>
              <a:spcBef>
                <a:spcPts val="533"/>
              </a:spcBef>
              <a:spcAft>
                <a:spcPts val="0"/>
              </a:spcAft>
              <a:buClr>
                <a:schemeClr val="dk1"/>
              </a:buClr>
              <a:buSzPts val="1500"/>
              <a:buChar char="•"/>
              <a:defRPr sz="2000"/>
            </a:lvl6pPr>
            <a:lvl7pPr marL="4267093" lvl="6" indent="-431789" algn="l" rtl="0">
              <a:lnSpc>
                <a:spcPct val="90000"/>
              </a:lnSpc>
              <a:spcBef>
                <a:spcPts val="533"/>
              </a:spcBef>
              <a:spcAft>
                <a:spcPts val="0"/>
              </a:spcAft>
              <a:buClr>
                <a:schemeClr val="dk1"/>
              </a:buClr>
              <a:buSzPts val="1500"/>
              <a:buChar char="•"/>
              <a:defRPr sz="2000"/>
            </a:lvl7pPr>
            <a:lvl8pPr marL="4876678" lvl="7" indent="-431789" algn="l" rtl="0">
              <a:lnSpc>
                <a:spcPct val="90000"/>
              </a:lnSpc>
              <a:spcBef>
                <a:spcPts val="533"/>
              </a:spcBef>
              <a:spcAft>
                <a:spcPts val="0"/>
              </a:spcAft>
              <a:buClr>
                <a:schemeClr val="dk1"/>
              </a:buClr>
              <a:buSzPts val="1500"/>
              <a:buChar char="•"/>
              <a:defRPr sz="2000"/>
            </a:lvl8pPr>
            <a:lvl9pPr marL="5486263" lvl="8" indent="-431789" algn="l" rtl="0">
              <a:lnSpc>
                <a:spcPct val="90000"/>
              </a:lnSpc>
              <a:spcBef>
                <a:spcPts val="533"/>
              </a:spcBef>
              <a:spcAft>
                <a:spcPts val="0"/>
              </a:spcAft>
              <a:buClr>
                <a:schemeClr val="dk1"/>
              </a:buClr>
              <a:buSzPts val="1500"/>
              <a:buChar char="•"/>
              <a:defRPr sz="2000"/>
            </a:lvl9pPr>
          </a:lstStyle>
          <a:p>
            <a:endParaRPr/>
          </a:p>
        </p:txBody>
      </p:sp>
      <p:sp>
        <p:nvSpPr>
          <p:cNvPr id="98" name="Google Shape;98;p21"/>
          <p:cNvSpPr txBox="1">
            <a:spLocks noGrp="1"/>
          </p:cNvSpPr>
          <p:nvPr>
            <p:ph type="body" idx="2"/>
          </p:nvPr>
        </p:nvSpPr>
        <p:spPr>
          <a:xfrm>
            <a:off x="839788" y="2057400"/>
            <a:ext cx="3932000" cy="38116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chemeClr val="dk1"/>
              </a:buClr>
              <a:buSzPts val="1200"/>
              <a:buNone/>
              <a:defRPr sz="1600"/>
            </a:lvl1pPr>
            <a:lvl2pPr marL="1219170" lvl="1" indent="-304792" algn="l" rtl="0">
              <a:lnSpc>
                <a:spcPct val="90000"/>
              </a:lnSpc>
              <a:spcBef>
                <a:spcPts val="533"/>
              </a:spcBef>
              <a:spcAft>
                <a:spcPts val="0"/>
              </a:spcAft>
              <a:buClr>
                <a:schemeClr val="dk1"/>
              </a:buClr>
              <a:buSzPts val="1100"/>
              <a:buNone/>
              <a:defRPr sz="1467"/>
            </a:lvl2pPr>
            <a:lvl3pPr marL="1828754" lvl="2" indent="-304792" algn="l" rtl="0">
              <a:lnSpc>
                <a:spcPct val="90000"/>
              </a:lnSpc>
              <a:spcBef>
                <a:spcPts val="533"/>
              </a:spcBef>
              <a:spcAft>
                <a:spcPts val="0"/>
              </a:spcAft>
              <a:buClr>
                <a:schemeClr val="dk1"/>
              </a:buClr>
              <a:buSzPts val="900"/>
              <a:buNone/>
              <a:defRPr sz="1200"/>
            </a:lvl3pPr>
            <a:lvl4pPr marL="2438339" lvl="3" indent="-304792" algn="l" rtl="0">
              <a:lnSpc>
                <a:spcPct val="90000"/>
              </a:lnSpc>
              <a:spcBef>
                <a:spcPts val="533"/>
              </a:spcBef>
              <a:spcAft>
                <a:spcPts val="0"/>
              </a:spcAft>
              <a:buClr>
                <a:schemeClr val="dk1"/>
              </a:buClr>
              <a:buSzPts val="800"/>
              <a:buNone/>
              <a:defRPr sz="1067"/>
            </a:lvl4pPr>
            <a:lvl5pPr marL="3047924" lvl="4" indent="-304792" algn="l" rtl="0">
              <a:lnSpc>
                <a:spcPct val="90000"/>
              </a:lnSpc>
              <a:spcBef>
                <a:spcPts val="533"/>
              </a:spcBef>
              <a:spcAft>
                <a:spcPts val="0"/>
              </a:spcAft>
              <a:buClr>
                <a:schemeClr val="dk1"/>
              </a:buClr>
              <a:buSzPts val="800"/>
              <a:buNone/>
              <a:defRPr sz="1067"/>
            </a:lvl5pPr>
            <a:lvl6pPr marL="3657509" lvl="5" indent="-304792" algn="l" rtl="0">
              <a:lnSpc>
                <a:spcPct val="90000"/>
              </a:lnSpc>
              <a:spcBef>
                <a:spcPts val="533"/>
              </a:spcBef>
              <a:spcAft>
                <a:spcPts val="0"/>
              </a:spcAft>
              <a:buClr>
                <a:schemeClr val="dk1"/>
              </a:buClr>
              <a:buSzPts val="800"/>
              <a:buNone/>
              <a:defRPr sz="1067"/>
            </a:lvl6pPr>
            <a:lvl7pPr marL="4267093" lvl="6" indent="-304792" algn="l" rtl="0">
              <a:lnSpc>
                <a:spcPct val="90000"/>
              </a:lnSpc>
              <a:spcBef>
                <a:spcPts val="533"/>
              </a:spcBef>
              <a:spcAft>
                <a:spcPts val="0"/>
              </a:spcAft>
              <a:buClr>
                <a:schemeClr val="dk1"/>
              </a:buClr>
              <a:buSzPts val="800"/>
              <a:buNone/>
              <a:defRPr sz="1067"/>
            </a:lvl7pPr>
            <a:lvl8pPr marL="4876678" lvl="7" indent="-304792" algn="l" rtl="0">
              <a:lnSpc>
                <a:spcPct val="90000"/>
              </a:lnSpc>
              <a:spcBef>
                <a:spcPts val="533"/>
              </a:spcBef>
              <a:spcAft>
                <a:spcPts val="0"/>
              </a:spcAft>
              <a:buClr>
                <a:schemeClr val="dk1"/>
              </a:buClr>
              <a:buSzPts val="800"/>
              <a:buNone/>
              <a:defRPr sz="1067"/>
            </a:lvl8pPr>
            <a:lvl9pPr marL="5486263" lvl="8" indent="-304792" algn="l" rtl="0">
              <a:lnSpc>
                <a:spcPct val="90000"/>
              </a:lnSpc>
              <a:spcBef>
                <a:spcPts val="533"/>
              </a:spcBef>
              <a:spcAft>
                <a:spcPts val="0"/>
              </a:spcAft>
              <a:buClr>
                <a:schemeClr val="dk1"/>
              </a:buClr>
              <a:buSzPts val="800"/>
              <a:buNone/>
              <a:defRPr sz="1067"/>
            </a:lvl9pPr>
          </a:lstStyle>
          <a:p>
            <a:endParaRPr/>
          </a:p>
        </p:txBody>
      </p:sp>
      <p:sp>
        <p:nvSpPr>
          <p:cNvPr id="99" name="Google Shape;99;p2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255531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00"/>
        <p:cNvGrpSpPr/>
        <p:nvPr/>
      </p:nvGrpSpPr>
      <p:grpSpPr>
        <a:xfrm>
          <a:off x="0" y="0"/>
          <a:ext cx="0" cy="0"/>
          <a:chOff x="0" y="0"/>
          <a:chExt cx="0" cy="0"/>
        </a:xfrm>
      </p:grpSpPr>
      <p:sp>
        <p:nvSpPr>
          <p:cNvPr id="101" name="Google Shape;101;p22"/>
          <p:cNvSpPr txBox="1">
            <a:spLocks noGrp="1"/>
          </p:cNvSpPr>
          <p:nvPr>
            <p:ph type="title"/>
          </p:nvPr>
        </p:nvSpPr>
        <p:spPr>
          <a:xfrm>
            <a:off x="839788" y="457200"/>
            <a:ext cx="3932000" cy="16004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32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2" name="Google Shape;102;p22"/>
          <p:cNvSpPr>
            <a:spLocks noGrp="1"/>
          </p:cNvSpPr>
          <p:nvPr>
            <p:ph type="pic" idx="2"/>
          </p:nvPr>
        </p:nvSpPr>
        <p:spPr>
          <a:xfrm>
            <a:off x="5183188" y="987425"/>
            <a:ext cx="6172400" cy="4873600"/>
          </a:xfrm>
          <a:prstGeom prst="rect">
            <a:avLst/>
          </a:prstGeom>
          <a:noFill/>
          <a:ln>
            <a:noFill/>
          </a:ln>
        </p:spPr>
      </p:sp>
      <p:sp>
        <p:nvSpPr>
          <p:cNvPr id="103" name="Google Shape;103;p22"/>
          <p:cNvSpPr txBox="1">
            <a:spLocks noGrp="1"/>
          </p:cNvSpPr>
          <p:nvPr>
            <p:ph type="body" idx="1"/>
          </p:nvPr>
        </p:nvSpPr>
        <p:spPr>
          <a:xfrm>
            <a:off x="839788" y="2057400"/>
            <a:ext cx="3932000" cy="38116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chemeClr val="dk1"/>
              </a:buClr>
              <a:buSzPts val="1200"/>
              <a:buNone/>
              <a:defRPr sz="1600"/>
            </a:lvl1pPr>
            <a:lvl2pPr marL="1219170" lvl="1" indent="-304792" algn="l" rtl="0">
              <a:lnSpc>
                <a:spcPct val="90000"/>
              </a:lnSpc>
              <a:spcBef>
                <a:spcPts val="533"/>
              </a:spcBef>
              <a:spcAft>
                <a:spcPts val="0"/>
              </a:spcAft>
              <a:buClr>
                <a:schemeClr val="dk1"/>
              </a:buClr>
              <a:buSzPts val="1100"/>
              <a:buNone/>
              <a:defRPr sz="1467"/>
            </a:lvl2pPr>
            <a:lvl3pPr marL="1828754" lvl="2" indent="-304792" algn="l" rtl="0">
              <a:lnSpc>
                <a:spcPct val="90000"/>
              </a:lnSpc>
              <a:spcBef>
                <a:spcPts val="533"/>
              </a:spcBef>
              <a:spcAft>
                <a:spcPts val="0"/>
              </a:spcAft>
              <a:buClr>
                <a:schemeClr val="dk1"/>
              </a:buClr>
              <a:buSzPts val="900"/>
              <a:buNone/>
              <a:defRPr sz="1200"/>
            </a:lvl3pPr>
            <a:lvl4pPr marL="2438339" lvl="3" indent="-304792" algn="l" rtl="0">
              <a:lnSpc>
                <a:spcPct val="90000"/>
              </a:lnSpc>
              <a:spcBef>
                <a:spcPts val="533"/>
              </a:spcBef>
              <a:spcAft>
                <a:spcPts val="0"/>
              </a:spcAft>
              <a:buClr>
                <a:schemeClr val="dk1"/>
              </a:buClr>
              <a:buSzPts val="800"/>
              <a:buNone/>
              <a:defRPr sz="1067"/>
            </a:lvl4pPr>
            <a:lvl5pPr marL="3047924" lvl="4" indent="-304792" algn="l" rtl="0">
              <a:lnSpc>
                <a:spcPct val="90000"/>
              </a:lnSpc>
              <a:spcBef>
                <a:spcPts val="533"/>
              </a:spcBef>
              <a:spcAft>
                <a:spcPts val="0"/>
              </a:spcAft>
              <a:buClr>
                <a:schemeClr val="dk1"/>
              </a:buClr>
              <a:buSzPts val="800"/>
              <a:buNone/>
              <a:defRPr sz="1067"/>
            </a:lvl5pPr>
            <a:lvl6pPr marL="3657509" lvl="5" indent="-304792" algn="l" rtl="0">
              <a:lnSpc>
                <a:spcPct val="90000"/>
              </a:lnSpc>
              <a:spcBef>
                <a:spcPts val="533"/>
              </a:spcBef>
              <a:spcAft>
                <a:spcPts val="0"/>
              </a:spcAft>
              <a:buClr>
                <a:schemeClr val="dk1"/>
              </a:buClr>
              <a:buSzPts val="800"/>
              <a:buNone/>
              <a:defRPr sz="1067"/>
            </a:lvl6pPr>
            <a:lvl7pPr marL="4267093" lvl="6" indent="-304792" algn="l" rtl="0">
              <a:lnSpc>
                <a:spcPct val="90000"/>
              </a:lnSpc>
              <a:spcBef>
                <a:spcPts val="533"/>
              </a:spcBef>
              <a:spcAft>
                <a:spcPts val="0"/>
              </a:spcAft>
              <a:buClr>
                <a:schemeClr val="dk1"/>
              </a:buClr>
              <a:buSzPts val="800"/>
              <a:buNone/>
              <a:defRPr sz="1067"/>
            </a:lvl7pPr>
            <a:lvl8pPr marL="4876678" lvl="7" indent="-304792" algn="l" rtl="0">
              <a:lnSpc>
                <a:spcPct val="90000"/>
              </a:lnSpc>
              <a:spcBef>
                <a:spcPts val="533"/>
              </a:spcBef>
              <a:spcAft>
                <a:spcPts val="0"/>
              </a:spcAft>
              <a:buClr>
                <a:schemeClr val="dk1"/>
              </a:buClr>
              <a:buSzPts val="800"/>
              <a:buNone/>
              <a:defRPr sz="1067"/>
            </a:lvl8pPr>
            <a:lvl9pPr marL="5486263" lvl="8" indent="-304792" algn="l" rtl="0">
              <a:lnSpc>
                <a:spcPct val="90000"/>
              </a:lnSpc>
              <a:spcBef>
                <a:spcPts val="533"/>
              </a:spcBef>
              <a:spcAft>
                <a:spcPts val="0"/>
              </a:spcAft>
              <a:buClr>
                <a:schemeClr val="dk1"/>
              </a:buClr>
              <a:buSzPts val="800"/>
              <a:buNone/>
              <a:defRPr sz="1067"/>
            </a:lvl9pPr>
          </a:lstStyle>
          <a:p>
            <a:endParaRPr/>
          </a:p>
        </p:txBody>
      </p:sp>
      <p:sp>
        <p:nvSpPr>
          <p:cNvPr id="104" name="Google Shape;104;p2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284975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05"/>
        <p:cNvGrpSpPr/>
        <p:nvPr/>
      </p:nvGrpSpPr>
      <p:grpSpPr>
        <a:xfrm>
          <a:off x="0" y="0"/>
          <a:ext cx="0" cy="0"/>
          <a:chOff x="0" y="0"/>
          <a:chExt cx="0" cy="0"/>
        </a:xfrm>
      </p:grpSpPr>
      <p:sp>
        <p:nvSpPr>
          <p:cNvPr id="106" name="Google Shape;106;p23"/>
          <p:cNvSpPr txBox="1">
            <a:spLocks noGrp="1"/>
          </p:cNvSpPr>
          <p:nvPr>
            <p:ph type="title"/>
          </p:nvPr>
        </p:nvSpPr>
        <p:spPr>
          <a:xfrm>
            <a:off x="838200" y="365125"/>
            <a:ext cx="10515600" cy="4840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7" name="Google Shape;107;p23"/>
          <p:cNvSpPr txBox="1">
            <a:spLocks noGrp="1"/>
          </p:cNvSpPr>
          <p:nvPr>
            <p:ph type="body" idx="1"/>
          </p:nvPr>
        </p:nvSpPr>
        <p:spPr>
          <a:xfrm rot="5400000">
            <a:off x="3510400" y="-1666360"/>
            <a:ext cx="5171200" cy="105156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08" name="Google Shape;108;p23"/>
          <p:cNvSpPr txBox="1">
            <a:spLocks noGrp="1"/>
          </p:cNvSpPr>
          <p:nvPr>
            <p:ph type="dt" idx="10"/>
          </p:nvPr>
        </p:nvSpPr>
        <p:spPr>
          <a:xfrm>
            <a:off x="4724400" y="6356363"/>
            <a:ext cx="2743200" cy="3652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109" name="Google Shape;109;p2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110" name="Google Shape;110;p2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812671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11"/>
        <p:cNvGrpSpPr/>
        <p:nvPr/>
      </p:nvGrpSpPr>
      <p:grpSpPr>
        <a:xfrm>
          <a:off x="0" y="0"/>
          <a:ext cx="0" cy="0"/>
          <a:chOff x="0" y="0"/>
          <a:chExt cx="0" cy="0"/>
        </a:xfrm>
      </p:grpSpPr>
      <p:sp>
        <p:nvSpPr>
          <p:cNvPr id="112" name="Google Shape;112;p24"/>
          <p:cNvSpPr txBox="1">
            <a:spLocks noGrp="1"/>
          </p:cNvSpPr>
          <p:nvPr>
            <p:ph type="title"/>
          </p:nvPr>
        </p:nvSpPr>
        <p:spPr>
          <a:xfrm rot="5400000">
            <a:off x="7133400" y="1956725"/>
            <a:ext cx="5812000" cy="26288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3" name="Google Shape;113;p24"/>
          <p:cNvSpPr txBox="1">
            <a:spLocks noGrp="1"/>
          </p:cNvSpPr>
          <p:nvPr>
            <p:ph type="body" idx="1"/>
          </p:nvPr>
        </p:nvSpPr>
        <p:spPr>
          <a:xfrm rot="5400000">
            <a:off x="1799300" y="-596075"/>
            <a:ext cx="5812000" cy="77344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14" name="Google Shape;114;p24"/>
          <p:cNvSpPr txBox="1">
            <a:spLocks noGrp="1"/>
          </p:cNvSpPr>
          <p:nvPr>
            <p:ph type="dt" idx="10"/>
          </p:nvPr>
        </p:nvSpPr>
        <p:spPr>
          <a:xfrm>
            <a:off x="4724400" y="6356363"/>
            <a:ext cx="2743200" cy="3652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115" name="Google Shape;115;p2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116" name="Google Shape;116;p2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68579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4"/>
        <p:cNvGrpSpPr/>
        <p:nvPr/>
      </p:nvGrpSpPr>
      <p:grpSpPr>
        <a:xfrm>
          <a:off x="0" y="0"/>
          <a:ext cx="0" cy="0"/>
          <a:chOff x="0" y="0"/>
          <a:chExt cx="0" cy="0"/>
        </a:xfrm>
      </p:grpSpPr>
      <p:pic>
        <p:nvPicPr>
          <p:cNvPr id="15" name="Google Shape;15;p14" descr="A picture containing text, electronics&#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6" name="Google Shape;16;p14"/>
          <p:cNvSpPr txBox="1">
            <a:spLocks noGrp="1"/>
          </p:cNvSpPr>
          <p:nvPr>
            <p:ph type="ctrTitle"/>
          </p:nvPr>
        </p:nvSpPr>
        <p:spPr>
          <a:xfrm>
            <a:off x="6812535" y="349556"/>
            <a:ext cx="5302036" cy="229256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sz="5333">
                <a:solidFill>
                  <a:schemeClr val="lt1"/>
                </a:solidFill>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6812534" y="3344023"/>
            <a:ext cx="5302036" cy="1752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640"/>
              </a:spcBef>
              <a:spcAft>
                <a:spcPts val="0"/>
              </a:spcAft>
              <a:buClr>
                <a:srgbClr val="888888"/>
              </a:buClr>
              <a:buSzPts val="3200"/>
              <a:buNone/>
              <a:defRPr sz="3733">
                <a:solidFill>
                  <a:schemeClr val="lt1"/>
                </a:solidFill>
                <a:latin typeface="Helvetica Neue"/>
                <a:ea typeface="Helvetica Neue"/>
                <a:cs typeface="Helvetica Neue"/>
                <a:sym typeface="Helvetica Neue"/>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extLst>
      <p:ext uri="{BB962C8B-B14F-4D97-AF65-F5344CB8AC3E}">
        <p14:creationId xmlns:p14="http://schemas.microsoft.com/office/powerpoint/2010/main" val="251104160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ster">
  <p:cSld name="Master">
    <p:spTree>
      <p:nvGrpSpPr>
        <p:cNvPr id="1" name="Shape 10"/>
        <p:cNvGrpSpPr/>
        <p:nvPr/>
      </p:nvGrpSpPr>
      <p:grpSpPr>
        <a:xfrm>
          <a:off x="0" y="0"/>
          <a:ext cx="0" cy="0"/>
          <a:chOff x="0" y="0"/>
          <a:chExt cx="0" cy="0"/>
        </a:xfrm>
      </p:grpSpPr>
      <p:sp>
        <p:nvSpPr>
          <p:cNvPr id="11" name="Google Shape;11;p12"/>
          <p:cNvSpPr txBox="1">
            <a:spLocks noGrp="1"/>
          </p:cNvSpPr>
          <p:nvPr>
            <p:ph type="title"/>
          </p:nvPr>
        </p:nvSpPr>
        <p:spPr>
          <a:xfrm>
            <a:off x="1393373" y="130408"/>
            <a:ext cx="10579571"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4400"/>
              <a:buNone/>
              <a:defRPr sz="5333">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12"/>
          <p:cNvSpPr txBox="1">
            <a:spLocks noGrp="1"/>
          </p:cNvSpPr>
          <p:nvPr>
            <p:ph type="body" idx="1"/>
          </p:nvPr>
        </p:nvSpPr>
        <p:spPr>
          <a:xfrm>
            <a:off x="594733" y="1665818"/>
            <a:ext cx="11379252" cy="4895849"/>
          </a:xfrm>
          <a:prstGeom prst="rect">
            <a:avLst/>
          </a:prstGeom>
          <a:noFill/>
          <a:ln>
            <a:noFill/>
          </a:ln>
        </p:spPr>
        <p:txBody>
          <a:bodyPr spcFirstLastPara="1" wrap="square" lIns="91425" tIns="45700" rIns="91425" bIns="45700" anchor="t" anchorCtr="0">
            <a:noAutofit/>
          </a:bodyPr>
          <a:lstStyle>
            <a:lvl1pPr marL="609585" lvl="0" indent="-575719" algn="l">
              <a:lnSpc>
                <a:spcPct val="100000"/>
              </a:lnSpc>
              <a:spcBef>
                <a:spcPts val="853"/>
              </a:spcBef>
              <a:spcAft>
                <a:spcPts val="0"/>
              </a:spcAft>
              <a:buSzPts val="3200"/>
              <a:buChar char="•"/>
              <a:defRPr sz="3733">
                <a:latin typeface="Helvetica Neue"/>
                <a:ea typeface="Helvetica Neue"/>
                <a:cs typeface="Helvetica Neue"/>
                <a:sym typeface="Helvetica Neue"/>
              </a:defRPr>
            </a:lvl1pPr>
            <a:lvl2pPr marL="1219170" lvl="1" indent="-541853" algn="l">
              <a:lnSpc>
                <a:spcPct val="100000"/>
              </a:lnSpc>
              <a:spcBef>
                <a:spcPts val="747"/>
              </a:spcBef>
              <a:spcAft>
                <a:spcPts val="0"/>
              </a:spcAft>
              <a:buSzPts val="2800"/>
              <a:buChar char="–"/>
              <a:defRPr sz="3200">
                <a:latin typeface="Helvetica Neue"/>
                <a:ea typeface="Helvetica Neue"/>
                <a:cs typeface="Helvetica Neue"/>
                <a:sym typeface="Helvetica Neue"/>
              </a:defRPr>
            </a:lvl2pPr>
            <a:lvl3pPr marL="1828754" lvl="2" indent="-507987" algn="l">
              <a:lnSpc>
                <a:spcPct val="100000"/>
              </a:lnSpc>
              <a:spcBef>
                <a:spcPts val="640"/>
              </a:spcBef>
              <a:spcAft>
                <a:spcPts val="0"/>
              </a:spcAft>
              <a:buSzPts val="2400"/>
              <a:buChar char="•"/>
              <a:defRPr sz="2667">
                <a:latin typeface="Helvetica Neue"/>
                <a:ea typeface="Helvetica Neue"/>
                <a:cs typeface="Helvetica Neue"/>
                <a:sym typeface="Helvetica Neue"/>
              </a:defRPr>
            </a:lvl3pPr>
            <a:lvl4pPr marL="2438339" lvl="3" indent="-474121" algn="l">
              <a:lnSpc>
                <a:spcPct val="100000"/>
              </a:lnSpc>
              <a:spcBef>
                <a:spcPts val="533"/>
              </a:spcBef>
              <a:spcAft>
                <a:spcPts val="0"/>
              </a:spcAft>
              <a:buSzPts val="2000"/>
              <a:buChar char="–"/>
              <a:defRPr sz="2400">
                <a:latin typeface="Helvetica Neue"/>
                <a:ea typeface="Helvetica Neue"/>
                <a:cs typeface="Helvetica Neue"/>
                <a:sym typeface="Helvetica Neue"/>
              </a:defRPr>
            </a:lvl4pPr>
            <a:lvl5pPr marL="3047924" lvl="4" indent="-474121" algn="l">
              <a:lnSpc>
                <a:spcPct val="100000"/>
              </a:lnSpc>
              <a:spcBef>
                <a:spcPts val="533"/>
              </a:spcBef>
              <a:spcAft>
                <a:spcPts val="0"/>
              </a:spcAft>
              <a:buSzPts val="2000"/>
              <a:buChar char="»"/>
              <a:defRPr sz="2133">
                <a:latin typeface="Helvetica Neue"/>
                <a:ea typeface="Helvetica Neue"/>
                <a:cs typeface="Helvetica Neue"/>
                <a:sym typeface="Helvetica Neue"/>
              </a:defRPr>
            </a:lvl5pPr>
            <a:lvl6pPr marL="3657509" lvl="5" indent="-474121" algn="l">
              <a:lnSpc>
                <a:spcPct val="100000"/>
              </a:lnSpc>
              <a:spcBef>
                <a:spcPts val="533"/>
              </a:spcBef>
              <a:spcAft>
                <a:spcPts val="0"/>
              </a:spcAft>
              <a:buSzPts val="2000"/>
              <a:buChar char="•"/>
              <a:defRPr/>
            </a:lvl6pPr>
            <a:lvl7pPr marL="4267093" lvl="6" indent="-474121" algn="l">
              <a:lnSpc>
                <a:spcPct val="100000"/>
              </a:lnSpc>
              <a:spcBef>
                <a:spcPts val="533"/>
              </a:spcBef>
              <a:spcAft>
                <a:spcPts val="0"/>
              </a:spcAft>
              <a:buSzPts val="2000"/>
              <a:buChar char="•"/>
              <a:defRPr/>
            </a:lvl7pPr>
            <a:lvl8pPr marL="4876678" lvl="7" indent="-474121" algn="l">
              <a:lnSpc>
                <a:spcPct val="100000"/>
              </a:lnSpc>
              <a:spcBef>
                <a:spcPts val="533"/>
              </a:spcBef>
              <a:spcAft>
                <a:spcPts val="0"/>
              </a:spcAft>
              <a:buSzPts val="2000"/>
              <a:buChar char="•"/>
              <a:defRPr/>
            </a:lvl8pPr>
            <a:lvl9pPr marL="5486263" lvl="8" indent="-474121" algn="l">
              <a:lnSpc>
                <a:spcPct val="100000"/>
              </a:lnSpc>
              <a:spcBef>
                <a:spcPts val="533"/>
              </a:spcBef>
              <a:spcAft>
                <a:spcPts val="0"/>
              </a:spcAft>
              <a:buSzPts val="2000"/>
              <a:buChar char="•"/>
              <a:defRPr/>
            </a:lvl9pPr>
          </a:lstStyle>
          <a:p>
            <a:endParaRPr/>
          </a:p>
        </p:txBody>
      </p:sp>
    </p:spTree>
    <p:extLst>
      <p:ext uri="{BB962C8B-B14F-4D97-AF65-F5344CB8AC3E}">
        <p14:creationId xmlns:p14="http://schemas.microsoft.com/office/powerpoint/2010/main" val="574239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4"/>
        <p:cNvGrpSpPr/>
        <p:nvPr/>
      </p:nvGrpSpPr>
      <p:grpSpPr>
        <a:xfrm>
          <a:off x="0" y="0"/>
          <a:ext cx="0" cy="0"/>
          <a:chOff x="0" y="0"/>
          <a:chExt cx="0" cy="0"/>
        </a:xfrm>
      </p:grpSpPr>
      <p:pic>
        <p:nvPicPr>
          <p:cNvPr id="15" name="Google Shape;15;p14" descr="A picture containing text, electronics&#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6" name="Google Shape;16;p14"/>
          <p:cNvSpPr txBox="1">
            <a:spLocks noGrp="1"/>
          </p:cNvSpPr>
          <p:nvPr>
            <p:ph type="ctrTitle"/>
          </p:nvPr>
        </p:nvSpPr>
        <p:spPr>
          <a:xfrm>
            <a:off x="6812535" y="349556"/>
            <a:ext cx="5302036" cy="229256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sz="5333">
                <a:solidFill>
                  <a:schemeClr val="lt1"/>
                </a:solidFill>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6812534" y="3344023"/>
            <a:ext cx="5302036" cy="1752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640"/>
              </a:spcBef>
              <a:spcAft>
                <a:spcPts val="0"/>
              </a:spcAft>
              <a:buClr>
                <a:srgbClr val="888888"/>
              </a:buClr>
              <a:buSzPts val="3200"/>
              <a:buNone/>
              <a:defRPr sz="3733">
                <a:solidFill>
                  <a:schemeClr val="lt1"/>
                </a:solidFill>
                <a:latin typeface="Helvetica Neue"/>
                <a:ea typeface="Helvetica Neue"/>
                <a:cs typeface="Helvetica Neue"/>
                <a:sym typeface="Helvetica Neue"/>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extLst>
      <p:ext uri="{BB962C8B-B14F-4D97-AF65-F5344CB8AC3E}">
        <p14:creationId xmlns:p14="http://schemas.microsoft.com/office/powerpoint/2010/main" val="90126492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8"/>
        <p:cNvGrpSpPr/>
        <p:nvPr/>
      </p:nvGrpSpPr>
      <p:grpSpPr>
        <a:xfrm>
          <a:off x="0" y="0"/>
          <a:ext cx="0" cy="0"/>
          <a:chOff x="0" y="0"/>
          <a:chExt cx="0" cy="0"/>
        </a:xfrm>
      </p:grpSpPr>
      <p:sp>
        <p:nvSpPr>
          <p:cNvPr id="19" name="Google Shape;19;p15"/>
          <p:cNvSpPr txBox="1">
            <a:spLocks noGrp="1"/>
          </p:cNvSpPr>
          <p:nvPr>
            <p:ph type="title"/>
          </p:nvPr>
        </p:nvSpPr>
        <p:spPr>
          <a:xfrm>
            <a:off x="1393373" y="130408"/>
            <a:ext cx="10579571"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4400"/>
              <a:buNone/>
              <a:defRPr sz="5333">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72253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0"/>
        <p:cNvGrpSpPr/>
        <p:nvPr/>
      </p:nvGrpSpPr>
      <p:grpSpPr>
        <a:xfrm>
          <a:off x="0" y="0"/>
          <a:ext cx="0" cy="0"/>
          <a:chOff x="0" y="0"/>
          <a:chExt cx="0" cy="0"/>
        </a:xfrm>
      </p:grpSpPr>
    </p:spTree>
    <p:extLst>
      <p:ext uri="{BB962C8B-B14F-4D97-AF65-F5344CB8AC3E}">
        <p14:creationId xmlns:p14="http://schemas.microsoft.com/office/powerpoint/2010/main" val="2261853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1"/>
        <p:cNvGrpSpPr/>
        <p:nvPr/>
      </p:nvGrpSpPr>
      <p:grpSpPr>
        <a:xfrm>
          <a:off x="0" y="0"/>
          <a:ext cx="0" cy="0"/>
          <a:chOff x="0" y="0"/>
          <a:chExt cx="0" cy="0"/>
        </a:xfrm>
      </p:grpSpPr>
      <p:sp>
        <p:nvSpPr>
          <p:cNvPr id="22" name="Google Shape;22;p17"/>
          <p:cNvSpPr txBox="1">
            <a:spLocks noGrp="1"/>
          </p:cNvSpPr>
          <p:nvPr>
            <p:ph type="body" idx="1"/>
          </p:nvPr>
        </p:nvSpPr>
        <p:spPr>
          <a:xfrm>
            <a:off x="609600" y="1593173"/>
            <a:ext cx="5386917" cy="639763"/>
          </a:xfrm>
          <a:prstGeom prst="rect">
            <a:avLst/>
          </a:prstGeom>
          <a:noFill/>
          <a:ln>
            <a:noFill/>
          </a:ln>
        </p:spPr>
        <p:txBody>
          <a:bodyPr spcFirstLastPara="1" wrap="square" lIns="91425" tIns="45700" rIns="91425" bIns="45700" anchor="b" anchorCtr="0">
            <a:noAutofit/>
          </a:bodyPr>
          <a:lstStyle>
            <a:lvl1pPr marL="609585" lvl="0" indent="-304792" algn="l">
              <a:lnSpc>
                <a:spcPct val="100000"/>
              </a:lnSpc>
              <a:spcBef>
                <a:spcPts val="480"/>
              </a:spcBef>
              <a:spcAft>
                <a:spcPts val="0"/>
              </a:spcAft>
              <a:buClr>
                <a:schemeClr val="dk1"/>
              </a:buClr>
              <a:buSzPts val="2400"/>
              <a:buNone/>
              <a:defRPr sz="2400" b="1">
                <a:latin typeface="Helvetica Neue"/>
                <a:ea typeface="Helvetica Neue"/>
                <a:cs typeface="Helvetica Neue"/>
                <a:sym typeface="Helvetica Neue"/>
              </a:defRPr>
            </a:lvl1pPr>
            <a:lvl2pPr marL="1219170" lvl="1" indent="-304792" algn="l">
              <a:lnSpc>
                <a:spcPct val="100000"/>
              </a:lnSpc>
              <a:spcBef>
                <a:spcPts val="400"/>
              </a:spcBef>
              <a:spcAft>
                <a:spcPts val="0"/>
              </a:spcAft>
              <a:buClr>
                <a:schemeClr val="dk1"/>
              </a:buClr>
              <a:buSzPts val="2000"/>
              <a:buNone/>
              <a:defRPr sz="2000" b="1"/>
            </a:lvl2pPr>
            <a:lvl3pPr marL="1828754" lvl="2" indent="-304792" algn="l">
              <a:lnSpc>
                <a:spcPct val="100000"/>
              </a:lnSpc>
              <a:spcBef>
                <a:spcPts val="360"/>
              </a:spcBef>
              <a:spcAft>
                <a:spcPts val="0"/>
              </a:spcAft>
              <a:buClr>
                <a:schemeClr val="dk1"/>
              </a:buClr>
              <a:buSzPts val="1800"/>
              <a:buNone/>
              <a:defRPr sz="1800" b="1"/>
            </a:lvl3pPr>
            <a:lvl4pPr marL="2438339" lvl="3" indent="-304792" algn="l">
              <a:lnSpc>
                <a:spcPct val="100000"/>
              </a:lnSpc>
              <a:spcBef>
                <a:spcPts val="320"/>
              </a:spcBef>
              <a:spcAft>
                <a:spcPts val="0"/>
              </a:spcAft>
              <a:buClr>
                <a:schemeClr val="dk1"/>
              </a:buClr>
              <a:buSzPts val="1600"/>
              <a:buNone/>
              <a:defRPr sz="1600" b="1"/>
            </a:lvl4pPr>
            <a:lvl5pPr marL="3047924" lvl="4" indent="-304792" algn="l">
              <a:lnSpc>
                <a:spcPct val="100000"/>
              </a:lnSpc>
              <a:spcBef>
                <a:spcPts val="320"/>
              </a:spcBef>
              <a:spcAft>
                <a:spcPts val="0"/>
              </a:spcAft>
              <a:buClr>
                <a:schemeClr val="dk1"/>
              </a:buClr>
              <a:buSzPts val="1600"/>
              <a:buNone/>
              <a:defRPr sz="1600" b="1"/>
            </a:lvl5pPr>
            <a:lvl6pPr marL="3657509" lvl="5" indent="-304792" algn="l">
              <a:lnSpc>
                <a:spcPct val="100000"/>
              </a:lnSpc>
              <a:spcBef>
                <a:spcPts val="320"/>
              </a:spcBef>
              <a:spcAft>
                <a:spcPts val="0"/>
              </a:spcAft>
              <a:buClr>
                <a:schemeClr val="dk1"/>
              </a:buClr>
              <a:buSzPts val="1600"/>
              <a:buNone/>
              <a:defRPr sz="1600" b="1"/>
            </a:lvl6pPr>
            <a:lvl7pPr marL="4267093" lvl="6" indent="-304792" algn="l">
              <a:lnSpc>
                <a:spcPct val="100000"/>
              </a:lnSpc>
              <a:spcBef>
                <a:spcPts val="320"/>
              </a:spcBef>
              <a:spcAft>
                <a:spcPts val="0"/>
              </a:spcAft>
              <a:buClr>
                <a:schemeClr val="dk1"/>
              </a:buClr>
              <a:buSzPts val="1600"/>
              <a:buNone/>
              <a:defRPr sz="1600" b="1"/>
            </a:lvl7pPr>
            <a:lvl8pPr marL="4876678" lvl="7" indent="-304792" algn="l">
              <a:lnSpc>
                <a:spcPct val="100000"/>
              </a:lnSpc>
              <a:spcBef>
                <a:spcPts val="320"/>
              </a:spcBef>
              <a:spcAft>
                <a:spcPts val="0"/>
              </a:spcAft>
              <a:buClr>
                <a:schemeClr val="dk1"/>
              </a:buClr>
              <a:buSzPts val="1600"/>
              <a:buNone/>
              <a:defRPr sz="1600" b="1"/>
            </a:lvl8pPr>
            <a:lvl9pPr marL="5486263" lvl="8" indent="-304792" algn="l">
              <a:lnSpc>
                <a:spcPct val="100000"/>
              </a:lnSpc>
              <a:spcBef>
                <a:spcPts val="320"/>
              </a:spcBef>
              <a:spcAft>
                <a:spcPts val="0"/>
              </a:spcAft>
              <a:buClr>
                <a:schemeClr val="dk1"/>
              </a:buClr>
              <a:buSzPts val="1600"/>
              <a:buNone/>
              <a:defRPr sz="1600" b="1"/>
            </a:lvl9pPr>
          </a:lstStyle>
          <a:p>
            <a:endParaRPr/>
          </a:p>
        </p:txBody>
      </p:sp>
      <p:sp>
        <p:nvSpPr>
          <p:cNvPr id="23" name="Google Shape;23;p17"/>
          <p:cNvSpPr txBox="1">
            <a:spLocks noGrp="1"/>
          </p:cNvSpPr>
          <p:nvPr>
            <p:ph type="body" idx="2"/>
          </p:nvPr>
        </p:nvSpPr>
        <p:spPr>
          <a:xfrm>
            <a:off x="6193372" y="1593173"/>
            <a:ext cx="5389033" cy="639763"/>
          </a:xfrm>
          <a:prstGeom prst="rect">
            <a:avLst/>
          </a:prstGeom>
          <a:noFill/>
          <a:ln>
            <a:noFill/>
          </a:ln>
        </p:spPr>
        <p:txBody>
          <a:bodyPr spcFirstLastPara="1" wrap="square" lIns="91425" tIns="45700" rIns="91425" bIns="45700" anchor="b" anchorCtr="0">
            <a:noAutofit/>
          </a:bodyPr>
          <a:lstStyle>
            <a:lvl1pPr marL="609585" lvl="0" indent="-304792" algn="l">
              <a:lnSpc>
                <a:spcPct val="100000"/>
              </a:lnSpc>
              <a:spcBef>
                <a:spcPts val="480"/>
              </a:spcBef>
              <a:spcAft>
                <a:spcPts val="0"/>
              </a:spcAft>
              <a:buClr>
                <a:schemeClr val="dk1"/>
              </a:buClr>
              <a:buSzPts val="2400"/>
              <a:buNone/>
              <a:defRPr sz="2400" b="1">
                <a:latin typeface="Helvetica Neue"/>
                <a:ea typeface="Helvetica Neue"/>
                <a:cs typeface="Helvetica Neue"/>
                <a:sym typeface="Helvetica Neue"/>
              </a:defRPr>
            </a:lvl1pPr>
            <a:lvl2pPr marL="1219170" lvl="1" indent="-304792" algn="l">
              <a:lnSpc>
                <a:spcPct val="100000"/>
              </a:lnSpc>
              <a:spcBef>
                <a:spcPts val="400"/>
              </a:spcBef>
              <a:spcAft>
                <a:spcPts val="0"/>
              </a:spcAft>
              <a:buClr>
                <a:schemeClr val="dk1"/>
              </a:buClr>
              <a:buSzPts val="2000"/>
              <a:buNone/>
              <a:defRPr sz="2000" b="1"/>
            </a:lvl2pPr>
            <a:lvl3pPr marL="1828754" lvl="2" indent="-304792" algn="l">
              <a:lnSpc>
                <a:spcPct val="100000"/>
              </a:lnSpc>
              <a:spcBef>
                <a:spcPts val="360"/>
              </a:spcBef>
              <a:spcAft>
                <a:spcPts val="0"/>
              </a:spcAft>
              <a:buClr>
                <a:schemeClr val="dk1"/>
              </a:buClr>
              <a:buSzPts val="1800"/>
              <a:buNone/>
              <a:defRPr sz="1800" b="1"/>
            </a:lvl3pPr>
            <a:lvl4pPr marL="2438339" lvl="3" indent="-304792" algn="l">
              <a:lnSpc>
                <a:spcPct val="100000"/>
              </a:lnSpc>
              <a:spcBef>
                <a:spcPts val="320"/>
              </a:spcBef>
              <a:spcAft>
                <a:spcPts val="0"/>
              </a:spcAft>
              <a:buClr>
                <a:schemeClr val="dk1"/>
              </a:buClr>
              <a:buSzPts val="1600"/>
              <a:buNone/>
              <a:defRPr sz="1600" b="1"/>
            </a:lvl4pPr>
            <a:lvl5pPr marL="3047924" lvl="4" indent="-304792" algn="l">
              <a:lnSpc>
                <a:spcPct val="100000"/>
              </a:lnSpc>
              <a:spcBef>
                <a:spcPts val="320"/>
              </a:spcBef>
              <a:spcAft>
                <a:spcPts val="0"/>
              </a:spcAft>
              <a:buClr>
                <a:schemeClr val="dk1"/>
              </a:buClr>
              <a:buSzPts val="1600"/>
              <a:buNone/>
              <a:defRPr sz="1600" b="1"/>
            </a:lvl5pPr>
            <a:lvl6pPr marL="3657509" lvl="5" indent="-304792" algn="l">
              <a:lnSpc>
                <a:spcPct val="100000"/>
              </a:lnSpc>
              <a:spcBef>
                <a:spcPts val="320"/>
              </a:spcBef>
              <a:spcAft>
                <a:spcPts val="0"/>
              </a:spcAft>
              <a:buClr>
                <a:schemeClr val="dk1"/>
              </a:buClr>
              <a:buSzPts val="1600"/>
              <a:buNone/>
              <a:defRPr sz="1600" b="1"/>
            </a:lvl6pPr>
            <a:lvl7pPr marL="4267093" lvl="6" indent="-304792" algn="l">
              <a:lnSpc>
                <a:spcPct val="100000"/>
              </a:lnSpc>
              <a:spcBef>
                <a:spcPts val="320"/>
              </a:spcBef>
              <a:spcAft>
                <a:spcPts val="0"/>
              </a:spcAft>
              <a:buClr>
                <a:schemeClr val="dk1"/>
              </a:buClr>
              <a:buSzPts val="1600"/>
              <a:buNone/>
              <a:defRPr sz="1600" b="1"/>
            </a:lvl7pPr>
            <a:lvl8pPr marL="4876678" lvl="7" indent="-304792" algn="l">
              <a:lnSpc>
                <a:spcPct val="100000"/>
              </a:lnSpc>
              <a:spcBef>
                <a:spcPts val="320"/>
              </a:spcBef>
              <a:spcAft>
                <a:spcPts val="0"/>
              </a:spcAft>
              <a:buClr>
                <a:schemeClr val="dk1"/>
              </a:buClr>
              <a:buSzPts val="1600"/>
              <a:buNone/>
              <a:defRPr sz="1600" b="1"/>
            </a:lvl8pPr>
            <a:lvl9pPr marL="5486263" lvl="8" indent="-304792" algn="l">
              <a:lnSpc>
                <a:spcPct val="100000"/>
              </a:lnSpc>
              <a:spcBef>
                <a:spcPts val="320"/>
              </a:spcBef>
              <a:spcAft>
                <a:spcPts val="0"/>
              </a:spcAft>
              <a:buClr>
                <a:schemeClr val="dk1"/>
              </a:buClr>
              <a:buSzPts val="1600"/>
              <a:buNone/>
              <a:defRPr sz="1600" b="1"/>
            </a:lvl9pPr>
          </a:lstStyle>
          <a:p>
            <a:endParaRPr/>
          </a:p>
        </p:txBody>
      </p:sp>
      <p:sp>
        <p:nvSpPr>
          <p:cNvPr id="24" name="Google Shape;24;p17"/>
          <p:cNvSpPr txBox="1">
            <a:spLocks noGrp="1"/>
          </p:cNvSpPr>
          <p:nvPr>
            <p:ph type="title"/>
          </p:nvPr>
        </p:nvSpPr>
        <p:spPr>
          <a:xfrm>
            <a:off x="1393373" y="130408"/>
            <a:ext cx="10579571" cy="11430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dk1"/>
              </a:buClr>
              <a:buSzPts val="4400"/>
              <a:buFont typeface="Calibri"/>
              <a:buNone/>
              <a:defRPr sz="5333" b="0" i="0" u="none" strike="noStrike" cap="none">
                <a:solidFill>
                  <a:schemeClr val="dk1"/>
                </a:solidFill>
                <a:latin typeface="Helvetica Neue"/>
                <a:ea typeface="Helvetica Neue"/>
                <a:cs typeface="Helvetica Neue"/>
                <a:sym typeface="Helvetica Neue"/>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a:endParaRPr/>
          </a:p>
        </p:txBody>
      </p:sp>
      <p:sp>
        <p:nvSpPr>
          <p:cNvPr id="25" name="Google Shape;25;p17"/>
          <p:cNvSpPr txBox="1">
            <a:spLocks noGrp="1"/>
          </p:cNvSpPr>
          <p:nvPr>
            <p:ph type="body" idx="3"/>
          </p:nvPr>
        </p:nvSpPr>
        <p:spPr>
          <a:xfrm>
            <a:off x="609598" y="2232936"/>
            <a:ext cx="5386917" cy="4494653"/>
          </a:xfrm>
          <a:prstGeom prst="rect">
            <a:avLst/>
          </a:prstGeom>
          <a:noFill/>
          <a:ln>
            <a:noFill/>
          </a:ln>
        </p:spPr>
        <p:txBody>
          <a:bodyPr spcFirstLastPara="1" wrap="square" lIns="91425" tIns="45700" rIns="91425" bIns="45700" anchor="t" anchorCtr="0">
            <a:noAutofit/>
          </a:bodyPr>
          <a:lstStyle>
            <a:lvl1pPr marL="609585" lvl="0" indent="-575719" algn="l">
              <a:lnSpc>
                <a:spcPct val="100000"/>
              </a:lnSpc>
              <a:spcBef>
                <a:spcPts val="853"/>
              </a:spcBef>
              <a:spcAft>
                <a:spcPts val="0"/>
              </a:spcAft>
              <a:buSzPts val="3200"/>
              <a:buChar char="•"/>
              <a:defRPr sz="3200">
                <a:latin typeface="Helvetica Neue"/>
                <a:ea typeface="Helvetica Neue"/>
                <a:cs typeface="Helvetica Neue"/>
                <a:sym typeface="Helvetica Neue"/>
              </a:defRPr>
            </a:lvl1pPr>
            <a:lvl2pPr marL="1219170" lvl="1" indent="-541853" algn="l">
              <a:lnSpc>
                <a:spcPct val="100000"/>
              </a:lnSpc>
              <a:spcBef>
                <a:spcPts val="747"/>
              </a:spcBef>
              <a:spcAft>
                <a:spcPts val="0"/>
              </a:spcAft>
              <a:buSzPts val="2800"/>
              <a:buChar char="–"/>
              <a:defRPr sz="2667">
                <a:latin typeface="Helvetica Neue"/>
                <a:ea typeface="Helvetica Neue"/>
                <a:cs typeface="Helvetica Neue"/>
                <a:sym typeface="Helvetica Neue"/>
              </a:defRPr>
            </a:lvl2pPr>
            <a:lvl3pPr marL="1828754" lvl="2" indent="-507987" algn="l">
              <a:lnSpc>
                <a:spcPct val="100000"/>
              </a:lnSpc>
              <a:spcBef>
                <a:spcPts val="640"/>
              </a:spcBef>
              <a:spcAft>
                <a:spcPts val="0"/>
              </a:spcAft>
              <a:buSzPts val="2400"/>
              <a:buChar char="•"/>
              <a:defRPr sz="2400">
                <a:latin typeface="Helvetica Neue"/>
                <a:ea typeface="Helvetica Neue"/>
                <a:cs typeface="Helvetica Neue"/>
                <a:sym typeface="Helvetica Neue"/>
              </a:defRPr>
            </a:lvl3pPr>
            <a:lvl4pPr marL="2438339" lvl="3" indent="-474121" algn="l">
              <a:lnSpc>
                <a:spcPct val="100000"/>
              </a:lnSpc>
              <a:spcBef>
                <a:spcPts val="533"/>
              </a:spcBef>
              <a:spcAft>
                <a:spcPts val="0"/>
              </a:spcAft>
              <a:buSzPts val="2000"/>
              <a:buChar char="–"/>
              <a:defRPr sz="2133">
                <a:latin typeface="Helvetica Neue"/>
                <a:ea typeface="Helvetica Neue"/>
                <a:cs typeface="Helvetica Neue"/>
                <a:sym typeface="Helvetica Neue"/>
              </a:defRPr>
            </a:lvl4pPr>
            <a:lvl5pPr marL="3047924" lvl="4" indent="-474121" algn="l">
              <a:lnSpc>
                <a:spcPct val="100000"/>
              </a:lnSpc>
              <a:spcBef>
                <a:spcPts val="533"/>
              </a:spcBef>
              <a:spcAft>
                <a:spcPts val="0"/>
              </a:spcAft>
              <a:buSzPts val="2000"/>
              <a:buChar char="»"/>
              <a:defRPr sz="1867">
                <a:latin typeface="Helvetica Neue"/>
                <a:ea typeface="Helvetica Neue"/>
                <a:cs typeface="Helvetica Neue"/>
                <a:sym typeface="Helvetica Neue"/>
              </a:defRPr>
            </a:lvl5pPr>
            <a:lvl6pPr marL="3657509" lvl="5" indent="-474121" algn="l">
              <a:lnSpc>
                <a:spcPct val="100000"/>
              </a:lnSpc>
              <a:spcBef>
                <a:spcPts val="533"/>
              </a:spcBef>
              <a:spcAft>
                <a:spcPts val="0"/>
              </a:spcAft>
              <a:buSzPts val="2000"/>
              <a:buChar char="•"/>
              <a:defRPr/>
            </a:lvl6pPr>
            <a:lvl7pPr marL="4267093" lvl="6" indent="-474121" algn="l">
              <a:lnSpc>
                <a:spcPct val="100000"/>
              </a:lnSpc>
              <a:spcBef>
                <a:spcPts val="533"/>
              </a:spcBef>
              <a:spcAft>
                <a:spcPts val="0"/>
              </a:spcAft>
              <a:buSzPts val="2000"/>
              <a:buChar char="•"/>
              <a:defRPr/>
            </a:lvl7pPr>
            <a:lvl8pPr marL="4876678" lvl="7" indent="-474121" algn="l">
              <a:lnSpc>
                <a:spcPct val="100000"/>
              </a:lnSpc>
              <a:spcBef>
                <a:spcPts val="533"/>
              </a:spcBef>
              <a:spcAft>
                <a:spcPts val="0"/>
              </a:spcAft>
              <a:buSzPts val="2000"/>
              <a:buChar char="•"/>
              <a:defRPr/>
            </a:lvl8pPr>
            <a:lvl9pPr marL="5486263" lvl="8" indent="-474121" algn="l">
              <a:lnSpc>
                <a:spcPct val="100000"/>
              </a:lnSpc>
              <a:spcBef>
                <a:spcPts val="533"/>
              </a:spcBef>
              <a:spcAft>
                <a:spcPts val="0"/>
              </a:spcAft>
              <a:buSzPts val="2000"/>
              <a:buChar char="•"/>
              <a:defRPr/>
            </a:lvl9pPr>
          </a:lstStyle>
          <a:p>
            <a:endParaRPr/>
          </a:p>
        </p:txBody>
      </p:sp>
      <p:sp>
        <p:nvSpPr>
          <p:cNvPr id="26" name="Google Shape;26;p17"/>
          <p:cNvSpPr txBox="1">
            <a:spLocks noGrp="1"/>
          </p:cNvSpPr>
          <p:nvPr>
            <p:ph type="body" idx="4"/>
          </p:nvPr>
        </p:nvSpPr>
        <p:spPr>
          <a:xfrm>
            <a:off x="6203279" y="2242230"/>
            <a:ext cx="5386917" cy="4494653"/>
          </a:xfrm>
          <a:prstGeom prst="rect">
            <a:avLst/>
          </a:prstGeom>
          <a:noFill/>
          <a:ln>
            <a:noFill/>
          </a:ln>
        </p:spPr>
        <p:txBody>
          <a:bodyPr spcFirstLastPara="1" wrap="square" lIns="91425" tIns="45700" rIns="91425" bIns="45700" anchor="t" anchorCtr="0">
            <a:noAutofit/>
          </a:bodyPr>
          <a:lstStyle>
            <a:lvl1pPr marL="609585" lvl="0" indent="-575719" algn="l">
              <a:lnSpc>
                <a:spcPct val="100000"/>
              </a:lnSpc>
              <a:spcBef>
                <a:spcPts val="853"/>
              </a:spcBef>
              <a:spcAft>
                <a:spcPts val="0"/>
              </a:spcAft>
              <a:buSzPts val="3200"/>
              <a:buChar char="•"/>
              <a:defRPr sz="3200">
                <a:latin typeface="Helvetica Neue"/>
                <a:ea typeface="Helvetica Neue"/>
                <a:cs typeface="Helvetica Neue"/>
                <a:sym typeface="Helvetica Neue"/>
              </a:defRPr>
            </a:lvl1pPr>
            <a:lvl2pPr marL="1219170" lvl="1" indent="-541853" algn="l">
              <a:lnSpc>
                <a:spcPct val="100000"/>
              </a:lnSpc>
              <a:spcBef>
                <a:spcPts val="747"/>
              </a:spcBef>
              <a:spcAft>
                <a:spcPts val="0"/>
              </a:spcAft>
              <a:buSzPts val="2800"/>
              <a:buChar char="–"/>
              <a:defRPr sz="2667">
                <a:latin typeface="Helvetica Neue"/>
                <a:ea typeface="Helvetica Neue"/>
                <a:cs typeface="Helvetica Neue"/>
                <a:sym typeface="Helvetica Neue"/>
              </a:defRPr>
            </a:lvl2pPr>
            <a:lvl3pPr marL="1828754" lvl="2" indent="-507987" algn="l">
              <a:lnSpc>
                <a:spcPct val="100000"/>
              </a:lnSpc>
              <a:spcBef>
                <a:spcPts val="640"/>
              </a:spcBef>
              <a:spcAft>
                <a:spcPts val="0"/>
              </a:spcAft>
              <a:buSzPts val="2400"/>
              <a:buChar char="•"/>
              <a:defRPr sz="2400">
                <a:latin typeface="Helvetica Neue"/>
                <a:ea typeface="Helvetica Neue"/>
                <a:cs typeface="Helvetica Neue"/>
                <a:sym typeface="Helvetica Neue"/>
              </a:defRPr>
            </a:lvl3pPr>
            <a:lvl4pPr marL="2438339" lvl="3" indent="-474121" algn="l">
              <a:lnSpc>
                <a:spcPct val="100000"/>
              </a:lnSpc>
              <a:spcBef>
                <a:spcPts val="533"/>
              </a:spcBef>
              <a:spcAft>
                <a:spcPts val="0"/>
              </a:spcAft>
              <a:buSzPts val="2000"/>
              <a:buChar char="–"/>
              <a:defRPr sz="2133">
                <a:latin typeface="Helvetica Neue"/>
                <a:ea typeface="Helvetica Neue"/>
                <a:cs typeface="Helvetica Neue"/>
                <a:sym typeface="Helvetica Neue"/>
              </a:defRPr>
            </a:lvl4pPr>
            <a:lvl5pPr marL="3047924" lvl="4" indent="-474121" algn="l">
              <a:lnSpc>
                <a:spcPct val="100000"/>
              </a:lnSpc>
              <a:spcBef>
                <a:spcPts val="533"/>
              </a:spcBef>
              <a:spcAft>
                <a:spcPts val="0"/>
              </a:spcAft>
              <a:buSzPts val="2000"/>
              <a:buChar char="»"/>
              <a:defRPr sz="1867">
                <a:latin typeface="Helvetica Neue"/>
                <a:ea typeface="Helvetica Neue"/>
                <a:cs typeface="Helvetica Neue"/>
                <a:sym typeface="Helvetica Neue"/>
              </a:defRPr>
            </a:lvl5pPr>
            <a:lvl6pPr marL="3657509" lvl="5" indent="-474121" algn="l">
              <a:lnSpc>
                <a:spcPct val="100000"/>
              </a:lnSpc>
              <a:spcBef>
                <a:spcPts val="533"/>
              </a:spcBef>
              <a:spcAft>
                <a:spcPts val="0"/>
              </a:spcAft>
              <a:buSzPts val="2000"/>
              <a:buChar char="•"/>
              <a:defRPr/>
            </a:lvl6pPr>
            <a:lvl7pPr marL="4267093" lvl="6" indent="-474121" algn="l">
              <a:lnSpc>
                <a:spcPct val="100000"/>
              </a:lnSpc>
              <a:spcBef>
                <a:spcPts val="533"/>
              </a:spcBef>
              <a:spcAft>
                <a:spcPts val="0"/>
              </a:spcAft>
              <a:buSzPts val="2000"/>
              <a:buChar char="•"/>
              <a:defRPr/>
            </a:lvl7pPr>
            <a:lvl8pPr marL="4876678" lvl="7" indent="-474121" algn="l">
              <a:lnSpc>
                <a:spcPct val="100000"/>
              </a:lnSpc>
              <a:spcBef>
                <a:spcPts val="533"/>
              </a:spcBef>
              <a:spcAft>
                <a:spcPts val="0"/>
              </a:spcAft>
              <a:buSzPts val="2000"/>
              <a:buChar char="•"/>
              <a:defRPr/>
            </a:lvl8pPr>
            <a:lvl9pPr marL="5486263" lvl="8" indent="-474121" algn="l">
              <a:lnSpc>
                <a:spcPct val="100000"/>
              </a:lnSpc>
              <a:spcBef>
                <a:spcPts val="533"/>
              </a:spcBef>
              <a:spcAft>
                <a:spcPts val="0"/>
              </a:spcAft>
              <a:buSzPts val="2000"/>
              <a:buChar char="•"/>
              <a:defRPr/>
            </a:lvl9pPr>
          </a:lstStyle>
          <a:p>
            <a:endParaRPr/>
          </a:p>
        </p:txBody>
      </p:sp>
    </p:spTree>
    <p:extLst>
      <p:ext uri="{BB962C8B-B14F-4D97-AF65-F5344CB8AC3E}">
        <p14:creationId xmlns:p14="http://schemas.microsoft.com/office/powerpoint/2010/main" val="2979375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3.jpg"/><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3.jpg"/><Relationship Id="rId5" Type="http://schemas.openxmlformats.org/officeDocument/2006/relationships/slideLayout" Target="../slideLayouts/slideLayout24.xml"/><Relationship Id="rId10" Type="http://schemas.openxmlformats.org/officeDocument/2006/relationships/theme" Target="../theme/theme4.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4.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1460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70"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1393373" y="130408"/>
            <a:ext cx="10579571"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139338" y="1600201"/>
            <a:ext cx="11833607" cy="4995091"/>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 name="Google Shape;8;p11" descr="A close up of a logo&#10;&#10;Description automatically generated"/>
          <p:cNvPicPr preferRelativeResize="0"/>
          <p:nvPr/>
        </p:nvPicPr>
        <p:blipFill rotWithShape="1">
          <a:blip r:embed="rId10">
            <a:alphaModFix/>
          </a:blip>
          <a:srcRect/>
          <a:stretch/>
        </p:blipFill>
        <p:spPr>
          <a:xfrm>
            <a:off x="0" y="50240"/>
            <a:ext cx="1303336" cy="1303336"/>
          </a:xfrm>
          <a:prstGeom prst="rect">
            <a:avLst/>
          </a:prstGeom>
          <a:noFill/>
          <a:ln>
            <a:noFill/>
          </a:ln>
        </p:spPr>
      </p:pic>
      <p:sp>
        <p:nvSpPr>
          <p:cNvPr id="9" name="Google Shape;9;p11"/>
          <p:cNvSpPr/>
          <p:nvPr/>
        </p:nvSpPr>
        <p:spPr>
          <a:xfrm>
            <a:off x="0" y="1348059"/>
            <a:ext cx="12192000" cy="147563"/>
          </a:xfrm>
          <a:prstGeom prst="rect">
            <a:avLst/>
          </a:prstGeom>
          <a:gradFill>
            <a:gsLst>
              <a:gs pos="0">
                <a:srgbClr val="2DDBDF"/>
              </a:gs>
              <a:gs pos="100000">
                <a:srgbClr val="0033A0"/>
              </a:gs>
            </a:gsLst>
            <a:path path="circle">
              <a:fillToRect l="50000" t="50000" r="50000" b="50000"/>
            </a:path>
            <a:tileRect/>
          </a:gra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616536575"/>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1393373" y="130408"/>
            <a:ext cx="10579571"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7" name="Google Shape;7;p11"/>
          <p:cNvSpPr txBox="1">
            <a:spLocks noGrp="1"/>
          </p:cNvSpPr>
          <p:nvPr>
            <p:ph type="body" idx="1"/>
          </p:nvPr>
        </p:nvSpPr>
        <p:spPr>
          <a:xfrm>
            <a:off x="139338" y="1600201"/>
            <a:ext cx="11833607" cy="4995091"/>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8" name="Google Shape;8;p11" descr="A close up of a logo&#10;&#10;Description automatically generated"/>
          <p:cNvPicPr preferRelativeResize="0"/>
          <p:nvPr/>
        </p:nvPicPr>
        <p:blipFill rotWithShape="1">
          <a:blip r:embed="rId9">
            <a:alphaModFix/>
          </a:blip>
          <a:srcRect/>
          <a:stretch/>
        </p:blipFill>
        <p:spPr>
          <a:xfrm>
            <a:off x="0" y="50240"/>
            <a:ext cx="1303336" cy="1303336"/>
          </a:xfrm>
          <a:prstGeom prst="rect">
            <a:avLst/>
          </a:prstGeom>
          <a:noFill/>
          <a:ln>
            <a:noFill/>
          </a:ln>
        </p:spPr>
      </p:pic>
      <p:sp>
        <p:nvSpPr>
          <p:cNvPr id="9" name="Google Shape;9;p11"/>
          <p:cNvSpPr/>
          <p:nvPr/>
        </p:nvSpPr>
        <p:spPr>
          <a:xfrm>
            <a:off x="0" y="1348059"/>
            <a:ext cx="12192000" cy="147563"/>
          </a:xfrm>
          <a:prstGeom prst="rect">
            <a:avLst/>
          </a:prstGeom>
          <a:gradFill>
            <a:gsLst>
              <a:gs pos="0">
                <a:srgbClr val="2DDBDF"/>
              </a:gs>
              <a:gs pos="100000">
                <a:srgbClr val="0033A0"/>
              </a:gs>
            </a:gsLst>
            <a:path path="circle">
              <a:fillToRect l="50000" t="50000" r="50000" b="50000"/>
            </a:path>
            <a:tileRect/>
          </a:gra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002092751"/>
      </p:ext>
    </p:ext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1393373" y="130408"/>
            <a:ext cx="10579571"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7" name="Google Shape;7;p11"/>
          <p:cNvSpPr txBox="1">
            <a:spLocks noGrp="1"/>
          </p:cNvSpPr>
          <p:nvPr>
            <p:ph type="body" idx="1"/>
          </p:nvPr>
        </p:nvSpPr>
        <p:spPr>
          <a:xfrm>
            <a:off x="139338" y="1600201"/>
            <a:ext cx="11833607" cy="4995091"/>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8" name="Google Shape;8;p11" descr="A close up of a logo&#10;&#10;Description automatically generated"/>
          <p:cNvPicPr preferRelativeResize="0"/>
          <p:nvPr/>
        </p:nvPicPr>
        <p:blipFill rotWithShape="1">
          <a:blip r:embed="rId11">
            <a:alphaModFix/>
          </a:blip>
          <a:srcRect/>
          <a:stretch/>
        </p:blipFill>
        <p:spPr>
          <a:xfrm>
            <a:off x="0" y="50240"/>
            <a:ext cx="1303336" cy="1303336"/>
          </a:xfrm>
          <a:prstGeom prst="rect">
            <a:avLst/>
          </a:prstGeom>
          <a:noFill/>
          <a:ln>
            <a:noFill/>
          </a:ln>
        </p:spPr>
      </p:pic>
      <p:sp>
        <p:nvSpPr>
          <p:cNvPr id="9" name="Google Shape;9;p11"/>
          <p:cNvSpPr/>
          <p:nvPr/>
        </p:nvSpPr>
        <p:spPr>
          <a:xfrm>
            <a:off x="0" y="1348059"/>
            <a:ext cx="12192000" cy="147563"/>
          </a:xfrm>
          <a:prstGeom prst="rect">
            <a:avLst/>
          </a:prstGeom>
          <a:gradFill>
            <a:gsLst>
              <a:gs pos="0">
                <a:srgbClr val="2DDBDF"/>
              </a:gs>
              <a:gs pos="100000">
                <a:srgbClr val="0033A0"/>
              </a:gs>
            </a:gsLst>
            <a:path path="circle">
              <a:fillToRect l="50000" t="50000" r="50000" b="50000"/>
            </a:path>
            <a:tileRect/>
          </a:gra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728576750"/>
      </p:ext>
    </p:extLst>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p:nvPr/>
        </p:nvSpPr>
        <p:spPr>
          <a:xfrm>
            <a:off x="0" y="5997200"/>
            <a:ext cx="12192000" cy="860800"/>
          </a:xfrm>
          <a:prstGeom prst="rect">
            <a:avLst/>
          </a:prstGeom>
          <a:solidFill>
            <a:srgbClr val="5B8E38"/>
          </a:solidFill>
          <a:ln w="9525" cap="flat" cmpd="sng">
            <a:solidFill>
              <a:schemeClr val="lt1"/>
            </a:solidFill>
            <a:prstDash val="solid"/>
            <a:round/>
            <a:headEnd type="none" w="sm" len="sm"/>
            <a:tailEnd type="none" w="sm" len="sm"/>
          </a:ln>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52" name="Google Shape;52;p13"/>
          <p:cNvSpPr txBox="1">
            <a:spLocks noGrp="1"/>
          </p:cNvSpPr>
          <p:nvPr>
            <p:ph type="title"/>
          </p:nvPr>
        </p:nvSpPr>
        <p:spPr>
          <a:xfrm>
            <a:off x="838200" y="365125"/>
            <a:ext cx="10515600" cy="4840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0D5038"/>
              </a:buClr>
              <a:buSzPts val="2100"/>
              <a:buFont typeface="Calibri"/>
              <a:buNone/>
              <a:defRPr sz="2100" b="1" i="0" u="none" strike="noStrike" cap="none">
                <a:solidFill>
                  <a:srgbClr val="0D50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3" name="Google Shape;53;p13"/>
          <p:cNvSpPr txBox="1">
            <a:spLocks noGrp="1"/>
          </p:cNvSpPr>
          <p:nvPr>
            <p:ph type="body" idx="1"/>
          </p:nvPr>
        </p:nvSpPr>
        <p:spPr>
          <a:xfrm>
            <a:off x="838200" y="1005851"/>
            <a:ext cx="10515600" cy="48788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100000"/>
              </a:lnSpc>
              <a:spcBef>
                <a:spcPts val="800"/>
              </a:spcBef>
              <a:spcAft>
                <a:spcPts val="0"/>
              </a:spcAft>
              <a:buClr>
                <a:srgbClr val="0D5038"/>
              </a:buClr>
              <a:buSzPts val="2100"/>
              <a:buFont typeface="Nunito Light"/>
              <a:buChar char="•"/>
              <a:defRPr sz="2100" b="0" i="0" u="none" strike="noStrike" cap="none">
                <a:solidFill>
                  <a:schemeClr val="dk1"/>
                </a:solidFill>
                <a:latin typeface="Nunito Light"/>
                <a:ea typeface="Nunito Light"/>
                <a:cs typeface="Nunito Light"/>
                <a:sym typeface="Nunito Light"/>
              </a:defRPr>
            </a:lvl1pPr>
            <a:lvl2pPr marL="914400" marR="0" lvl="1" indent="-342900" algn="l" rtl="0">
              <a:lnSpc>
                <a:spcPct val="100000"/>
              </a:lnSpc>
              <a:spcBef>
                <a:spcPts val="400"/>
              </a:spcBef>
              <a:spcAft>
                <a:spcPts val="0"/>
              </a:spcAft>
              <a:buClr>
                <a:schemeClr val="dk1"/>
              </a:buClr>
              <a:buSzPts val="1800"/>
              <a:buFont typeface="Nunito Light"/>
              <a:buChar char="•"/>
              <a:defRPr sz="1800" b="0" i="0" u="none" strike="noStrike" cap="none">
                <a:solidFill>
                  <a:schemeClr val="dk1"/>
                </a:solidFill>
                <a:latin typeface="Nunito Light"/>
                <a:ea typeface="Nunito Light"/>
                <a:cs typeface="Nunito Light"/>
                <a:sym typeface="Nunito Light"/>
              </a:defRPr>
            </a:lvl2pPr>
            <a:lvl3pPr marL="1371600" marR="0" lvl="2" indent="-323850" algn="l" rtl="0">
              <a:lnSpc>
                <a:spcPct val="100000"/>
              </a:lnSpc>
              <a:spcBef>
                <a:spcPts val="400"/>
              </a:spcBef>
              <a:spcAft>
                <a:spcPts val="0"/>
              </a:spcAft>
              <a:buClr>
                <a:schemeClr val="dk1"/>
              </a:buClr>
              <a:buSzPts val="1500"/>
              <a:buFont typeface="Nunito Light"/>
              <a:buChar char="•"/>
              <a:defRPr sz="1500" b="0" i="0" u="none" strike="noStrike" cap="none">
                <a:solidFill>
                  <a:schemeClr val="dk1"/>
                </a:solidFill>
                <a:latin typeface="Nunito Light"/>
                <a:ea typeface="Nunito Light"/>
                <a:cs typeface="Nunito Light"/>
                <a:sym typeface="Nunito Light"/>
              </a:defRPr>
            </a:lvl3pPr>
            <a:lvl4pPr marL="1828800" marR="0" lvl="3" indent="-317500" algn="l" rtl="0">
              <a:lnSpc>
                <a:spcPct val="100000"/>
              </a:lnSpc>
              <a:spcBef>
                <a:spcPts val="400"/>
              </a:spcBef>
              <a:spcAft>
                <a:spcPts val="0"/>
              </a:spcAft>
              <a:buClr>
                <a:schemeClr val="dk1"/>
              </a:buClr>
              <a:buSzPts val="1400"/>
              <a:buFont typeface="Nunito Light"/>
              <a:buChar char="•"/>
              <a:defRPr sz="1400" b="0" i="0" u="none" strike="noStrike" cap="none">
                <a:solidFill>
                  <a:schemeClr val="dk1"/>
                </a:solidFill>
                <a:latin typeface="Nunito Light"/>
                <a:ea typeface="Nunito Light"/>
                <a:cs typeface="Nunito Light"/>
                <a:sym typeface="Nunito Light"/>
              </a:defRPr>
            </a:lvl4pPr>
            <a:lvl5pPr marL="2286000" marR="0" lvl="4" indent="-317500" algn="l" rtl="0">
              <a:lnSpc>
                <a:spcPct val="100000"/>
              </a:lnSpc>
              <a:spcBef>
                <a:spcPts val="400"/>
              </a:spcBef>
              <a:spcAft>
                <a:spcPts val="0"/>
              </a:spcAft>
              <a:buClr>
                <a:schemeClr val="dk1"/>
              </a:buClr>
              <a:buSzPts val="1400"/>
              <a:buFont typeface="Nunito Light"/>
              <a:buChar char="•"/>
              <a:defRPr sz="1400" b="0" i="0" u="none" strike="noStrike" cap="none">
                <a:solidFill>
                  <a:schemeClr val="dk1"/>
                </a:solidFill>
                <a:latin typeface="Nunito Light"/>
                <a:ea typeface="Nunito Light"/>
                <a:cs typeface="Nunito Light"/>
                <a:sym typeface="Nunito Light"/>
              </a:defRPr>
            </a:lvl5pPr>
            <a:lvl6pPr marL="2743200" marR="0" lvl="5" indent="-317500" algn="l" rtl="0">
              <a:lnSpc>
                <a:spcPct val="100000"/>
              </a:lnSpc>
              <a:spcBef>
                <a:spcPts val="400"/>
              </a:spcBef>
              <a:spcAft>
                <a:spcPts val="0"/>
              </a:spcAft>
              <a:buClr>
                <a:schemeClr val="dk1"/>
              </a:buClr>
              <a:buSzPts val="1400"/>
              <a:buFont typeface="Nunito Light"/>
              <a:buChar char="•"/>
              <a:defRPr sz="1400" b="0" i="0" u="none" strike="noStrike" cap="none">
                <a:solidFill>
                  <a:schemeClr val="dk1"/>
                </a:solidFill>
                <a:latin typeface="Nunito Light"/>
                <a:ea typeface="Nunito Light"/>
                <a:cs typeface="Nunito Light"/>
                <a:sym typeface="Nunito Light"/>
              </a:defRPr>
            </a:lvl6pPr>
            <a:lvl7pPr marL="3200400" marR="0" lvl="6" indent="-317500" algn="l" rtl="0">
              <a:lnSpc>
                <a:spcPct val="100000"/>
              </a:lnSpc>
              <a:spcBef>
                <a:spcPts val="400"/>
              </a:spcBef>
              <a:spcAft>
                <a:spcPts val="0"/>
              </a:spcAft>
              <a:buClr>
                <a:schemeClr val="dk1"/>
              </a:buClr>
              <a:buSzPts val="1400"/>
              <a:buFont typeface="Nunito Light"/>
              <a:buChar char="•"/>
              <a:defRPr sz="1400" b="0" i="0" u="none" strike="noStrike" cap="none">
                <a:solidFill>
                  <a:schemeClr val="dk1"/>
                </a:solidFill>
                <a:latin typeface="Nunito Light"/>
                <a:ea typeface="Nunito Light"/>
                <a:cs typeface="Nunito Light"/>
                <a:sym typeface="Nunito Light"/>
              </a:defRPr>
            </a:lvl7pPr>
            <a:lvl8pPr marL="3657600" marR="0" lvl="7" indent="-317500" algn="l" rtl="0">
              <a:lnSpc>
                <a:spcPct val="100000"/>
              </a:lnSpc>
              <a:spcBef>
                <a:spcPts val="400"/>
              </a:spcBef>
              <a:spcAft>
                <a:spcPts val="0"/>
              </a:spcAft>
              <a:buClr>
                <a:schemeClr val="dk1"/>
              </a:buClr>
              <a:buSzPts val="1400"/>
              <a:buFont typeface="Nunito Light"/>
              <a:buChar char="•"/>
              <a:defRPr sz="1400" b="0" i="0" u="none" strike="noStrike" cap="none">
                <a:solidFill>
                  <a:schemeClr val="dk1"/>
                </a:solidFill>
                <a:latin typeface="Nunito Light"/>
                <a:ea typeface="Nunito Light"/>
                <a:cs typeface="Nunito Light"/>
                <a:sym typeface="Nunito Light"/>
              </a:defRPr>
            </a:lvl8pPr>
            <a:lvl9pPr marL="4114800" marR="0" lvl="8" indent="-317500" algn="l" rtl="0">
              <a:lnSpc>
                <a:spcPct val="100000"/>
              </a:lnSpc>
              <a:spcBef>
                <a:spcPts val="400"/>
              </a:spcBef>
              <a:spcAft>
                <a:spcPts val="0"/>
              </a:spcAft>
              <a:buClr>
                <a:schemeClr val="dk1"/>
              </a:buClr>
              <a:buSzPts val="1400"/>
              <a:buFont typeface="Nunito Light"/>
              <a:buChar char="•"/>
              <a:defRPr sz="1400" b="0" i="0" u="none" strike="noStrike" cap="none">
                <a:solidFill>
                  <a:schemeClr val="dk1"/>
                </a:solidFill>
                <a:latin typeface="Nunito Light"/>
                <a:ea typeface="Nunito Light"/>
                <a:cs typeface="Nunito Light"/>
                <a:sym typeface="Nunito Light"/>
              </a:defRPr>
            </a:lvl9pPr>
          </a:lstStyle>
          <a:p>
            <a:endParaRPr/>
          </a:p>
        </p:txBody>
      </p:sp>
      <p:sp>
        <p:nvSpPr>
          <p:cNvPr id="54" name="Google Shape;54;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 smtClean="0"/>
              <a:pPr/>
              <a:t>‹#›</a:t>
            </a:fld>
            <a:endParaRPr lang="en"/>
          </a:p>
        </p:txBody>
      </p:sp>
      <p:pic>
        <p:nvPicPr>
          <p:cNvPr id="55" name="Google Shape;55;p13"/>
          <p:cNvPicPr preferRelativeResize="0"/>
          <p:nvPr/>
        </p:nvPicPr>
        <p:blipFill rotWithShape="1">
          <a:blip r:embed="rId13">
            <a:alphaModFix/>
          </a:blip>
          <a:srcRect/>
          <a:stretch/>
        </p:blipFill>
        <p:spPr>
          <a:xfrm>
            <a:off x="12" y="5997199"/>
            <a:ext cx="1562865" cy="860700"/>
          </a:xfrm>
          <a:prstGeom prst="rect">
            <a:avLst/>
          </a:prstGeom>
          <a:noFill/>
          <a:ln>
            <a:noFill/>
          </a:ln>
        </p:spPr>
      </p:pic>
      <p:sp>
        <p:nvSpPr>
          <p:cNvPr id="56" name="Google Shape;56;p13"/>
          <p:cNvSpPr txBox="1"/>
          <p:nvPr/>
        </p:nvSpPr>
        <p:spPr>
          <a:xfrm>
            <a:off x="1695925" y="6219801"/>
            <a:ext cx="3723600" cy="410419"/>
          </a:xfrm>
          <a:prstGeom prst="rect">
            <a:avLst/>
          </a:prstGeom>
          <a:noFill/>
          <a:ln>
            <a:noFill/>
          </a:ln>
        </p:spPr>
        <p:txBody>
          <a:bodyPr spcFirstLastPara="1" wrap="square" lIns="91433" tIns="91433" rIns="91433" bIns="91433"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467" b="0" i="0" u="none" strike="noStrike" cap="none">
                <a:solidFill>
                  <a:srgbClr val="FFFFFF"/>
                </a:solidFill>
                <a:latin typeface="Montserrat Thin"/>
                <a:ea typeface="Montserrat Thin"/>
                <a:cs typeface="Montserrat Thin"/>
                <a:sym typeface="Montserrat Thin"/>
              </a:rPr>
              <a:t>PEC</a:t>
            </a:r>
            <a:r>
              <a:rPr lang="en" sz="1067" b="0" i="0" u="none" strike="noStrike" cap="none">
                <a:solidFill>
                  <a:srgbClr val="FFFFFF"/>
                </a:solidFill>
                <a:latin typeface="Montserrat Thin"/>
                <a:ea typeface="Montserrat Thin"/>
                <a:cs typeface="Montserrat Thin"/>
                <a:sym typeface="Montserrat Thin"/>
              </a:rPr>
              <a:t> | Patient Engagement Community</a:t>
            </a:r>
            <a:endParaRPr sz="1067" b="0" i="0" u="none" strike="noStrike" cap="none">
              <a:solidFill>
                <a:srgbClr val="FFFFFF"/>
              </a:solidFill>
              <a:latin typeface="Montserrat Thin"/>
              <a:ea typeface="Montserrat Thin"/>
              <a:cs typeface="Montserrat Thin"/>
              <a:sym typeface="Montserrat Thin"/>
            </a:endParaRPr>
          </a:p>
        </p:txBody>
      </p:sp>
    </p:spTree>
    <p:extLst>
      <p:ext uri="{BB962C8B-B14F-4D97-AF65-F5344CB8AC3E}">
        <p14:creationId xmlns:p14="http://schemas.microsoft.com/office/powerpoint/2010/main" val="3050904755"/>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UKZmYLygP-0"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video" Target="https://www.youtube.com/embed/UKZmYLygP-0?feature=oembed" TargetMode="Externa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LhSF7DZmwkc"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3.xml"/><Relationship Id="rId1" Type="http://schemas.openxmlformats.org/officeDocument/2006/relationships/video" Target="https://www.youtube.com/embed/LhSF7DZmwkc?feature=oembed"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www.phuse.global/About_PHUS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advance.phuse.global/display/WEL/Welcome+to+PHUSE+Advance+Hub"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pn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hyperlink" Target="mailto:workinggroups@phuse.global" TargetMode="External"/><Relationship Id="rId4" Type="http://schemas.openxmlformats.org/officeDocument/2006/relationships/hyperlink" Target="https://click.mlsend2.com/link/c/YT0xOTkzNjY3NDQ1MDAwMjQ3MzIxJmM9dzlhMiZlPTAmYj05OTMzNzMyMjImZD1wNWk1ejhq.CE-wAvQx3KLNhJK4AVrPDjFpMf4L97G_F22om1-tGk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5"/>
          <p:cNvSpPr txBox="1">
            <a:spLocks noGrp="1"/>
          </p:cNvSpPr>
          <p:nvPr>
            <p:ph type="ctrTitle"/>
          </p:nvPr>
        </p:nvSpPr>
        <p:spPr>
          <a:xfrm>
            <a:off x="1524000" y="1122363"/>
            <a:ext cx="9144000" cy="2387600"/>
          </a:xfrm>
          <a:prstGeom prst="rect">
            <a:avLst/>
          </a:prstGeom>
        </p:spPr>
        <p:txBody>
          <a:bodyPr spcFirstLastPara="1" wrap="square" lIns="91433" tIns="45700" rIns="91433" bIns="45700" anchor="b" anchorCtr="0">
            <a:normAutofit/>
          </a:bodyPr>
          <a:lstStyle/>
          <a:p>
            <a:r>
              <a:rPr lang="en"/>
              <a:t>Patient Engagement Community</a:t>
            </a:r>
            <a:endParaRPr/>
          </a:p>
        </p:txBody>
      </p:sp>
      <p:sp>
        <p:nvSpPr>
          <p:cNvPr id="122" name="Google Shape;122;p25"/>
          <p:cNvSpPr txBox="1">
            <a:spLocks noGrp="1"/>
          </p:cNvSpPr>
          <p:nvPr>
            <p:ph type="subTitle" idx="1"/>
          </p:nvPr>
        </p:nvSpPr>
        <p:spPr>
          <a:xfrm>
            <a:off x="1524000" y="3602039"/>
            <a:ext cx="9144000" cy="1655600"/>
          </a:xfrm>
          <a:prstGeom prst="rect">
            <a:avLst/>
          </a:prstGeom>
        </p:spPr>
        <p:txBody>
          <a:bodyPr spcFirstLastPara="1" wrap="square" lIns="91433" tIns="45700" rIns="91433" bIns="45700" anchor="t" anchorCtr="0">
            <a:normAutofit/>
          </a:bodyPr>
          <a:lstStyle/>
          <a:p>
            <a:pPr marL="0" indent="0"/>
            <a:r>
              <a:rPr lang="en"/>
              <a:t>Monthly all-hands meeting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4007BD4-77C0-8E53-B48C-ED5066F8456D}"/>
              </a:ext>
            </a:extLst>
          </p:cNvPr>
          <p:cNvSpPr>
            <a:spLocks noGrp="1"/>
          </p:cNvSpPr>
          <p:nvPr>
            <p:ph type="body" idx="1"/>
          </p:nvPr>
        </p:nvSpPr>
        <p:spPr>
          <a:xfrm>
            <a:off x="340661" y="1557315"/>
            <a:ext cx="5386917" cy="639763"/>
          </a:xfrm>
        </p:spPr>
        <p:txBody>
          <a:bodyPr/>
          <a:lstStyle/>
          <a:p>
            <a:r>
              <a:rPr lang="en-CA" sz="2000" dirty="0"/>
              <a:t>Project </a:t>
            </a:r>
            <a:r>
              <a:rPr lang="en-US" sz="2000" dirty="0"/>
              <a:t>Members</a:t>
            </a:r>
            <a:endParaRPr lang="en-GB" sz="2000" dirty="0"/>
          </a:p>
        </p:txBody>
      </p:sp>
      <p:sp>
        <p:nvSpPr>
          <p:cNvPr id="10" name="Text Placeholder 9">
            <a:extLst>
              <a:ext uri="{FF2B5EF4-FFF2-40B4-BE49-F238E27FC236}">
                <a16:creationId xmlns:a16="http://schemas.microsoft.com/office/drawing/2014/main" id="{BACA8EEC-5015-FF93-54D4-7C653320D4B8}"/>
              </a:ext>
            </a:extLst>
          </p:cNvPr>
          <p:cNvSpPr>
            <a:spLocks noGrp="1"/>
          </p:cNvSpPr>
          <p:nvPr>
            <p:ph type="body" idx="2"/>
          </p:nvPr>
        </p:nvSpPr>
        <p:spPr>
          <a:xfrm>
            <a:off x="6000632" y="1588692"/>
            <a:ext cx="5389033" cy="639763"/>
          </a:xfrm>
        </p:spPr>
        <p:txBody>
          <a:bodyPr/>
          <a:lstStyle/>
          <a:p>
            <a:r>
              <a:rPr lang="en-CA" sz="2000" kern="0" dirty="0"/>
              <a:t>Audio and Visual Team</a:t>
            </a:r>
            <a:endParaRPr lang="en-CA" sz="2000" dirty="0"/>
          </a:p>
        </p:txBody>
      </p:sp>
      <p:sp>
        <p:nvSpPr>
          <p:cNvPr id="8" name="Title 7">
            <a:extLst>
              <a:ext uri="{FF2B5EF4-FFF2-40B4-BE49-F238E27FC236}">
                <a16:creationId xmlns:a16="http://schemas.microsoft.com/office/drawing/2014/main" id="{F4133CE0-2158-103A-9816-FB122D8B3081}"/>
              </a:ext>
            </a:extLst>
          </p:cNvPr>
          <p:cNvSpPr>
            <a:spLocks noGrp="1"/>
          </p:cNvSpPr>
          <p:nvPr>
            <p:ph type="title"/>
          </p:nvPr>
        </p:nvSpPr>
        <p:spPr/>
        <p:txBody>
          <a:bodyPr/>
          <a:lstStyle/>
          <a:p>
            <a:r>
              <a:rPr lang="en-GB" sz="2400" b="1" dirty="0">
                <a:solidFill>
                  <a:schemeClr val="tx1"/>
                </a:solidFill>
              </a:rPr>
              <a:t>Educate the General Population on Data Privacy and Data Sharing Working Group Team</a:t>
            </a:r>
          </a:p>
        </p:txBody>
      </p:sp>
      <p:sp>
        <p:nvSpPr>
          <p:cNvPr id="11" name="Text Placeholder 10">
            <a:extLst>
              <a:ext uri="{FF2B5EF4-FFF2-40B4-BE49-F238E27FC236}">
                <a16:creationId xmlns:a16="http://schemas.microsoft.com/office/drawing/2014/main" id="{82A72F33-D413-D39C-40E5-BBAB7E6589EF}"/>
              </a:ext>
            </a:extLst>
          </p:cNvPr>
          <p:cNvSpPr>
            <a:spLocks noGrp="1"/>
          </p:cNvSpPr>
          <p:nvPr>
            <p:ph type="body" idx="3"/>
          </p:nvPr>
        </p:nvSpPr>
        <p:spPr>
          <a:xfrm>
            <a:off x="6262281" y="2243938"/>
            <a:ext cx="5732492" cy="1568099"/>
          </a:xfrm>
        </p:spPr>
        <p:txBody>
          <a:bodyPr/>
          <a:lstStyle/>
          <a:p>
            <a:pPr marL="33866" indent="0">
              <a:buNone/>
            </a:pPr>
            <a:r>
              <a:rPr lang="en-US" sz="2000" dirty="0">
                <a:solidFill>
                  <a:schemeClr val="accent1"/>
                </a:solidFill>
              </a:rPr>
              <a:t>Dmytro Korolkov (Videographer)</a:t>
            </a:r>
            <a:endParaRPr lang="en-GB" sz="2000" dirty="0"/>
          </a:p>
          <a:p>
            <a:pPr marL="33866" indent="0">
              <a:buNone/>
            </a:pPr>
            <a:r>
              <a:rPr lang="en-GB" sz="2000" kern="0" dirty="0">
                <a:solidFill>
                  <a:schemeClr val="accent1"/>
                </a:solidFill>
              </a:rPr>
              <a:t>Kayley Stephens (PHUSE </a:t>
            </a:r>
            <a:r>
              <a:rPr lang="en-GB" sz="2000" dirty="0">
                <a:solidFill>
                  <a:schemeClr val="accent1"/>
                </a:solidFill>
              </a:rPr>
              <a:t>Comms &amp; Marketing)</a:t>
            </a:r>
            <a:endParaRPr lang="en-GB" sz="2000" kern="0" dirty="0">
              <a:solidFill>
                <a:schemeClr val="accent1"/>
              </a:solidFill>
            </a:endParaRPr>
          </a:p>
        </p:txBody>
      </p:sp>
      <p:sp>
        <p:nvSpPr>
          <p:cNvPr id="12" name="Text Placeholder 11">
            <a:extLst>
              <a:ext uri="{FF2B5EF4-FFF2-40B4-BE49-F238E27FC236}">
                <a16:creationId xmlns:a16="http://schemas.microsoft.com/office/drawing/2014/main" id="{F51DA70E-AFEC-2797-7027-58C1FBF538E7}"/>
              </a:ext>
            </a:extLst>
          </p:cNvPr>
          <p:cNvSpPr>
            <a:spLocks noGrp="1"/>
          </p:cNvSpPr>
          <p:nvPr>
            <p:ph type="body" idx="4"/>
          </p:nvPr>
        </p:nvSpPr>
        <p:spPr>
          <a:xfrm>
            <a:off x="609302" y="2242230"/>
            <a:ext cx="2671782" cy="4494653"/>
          </a:xfrm>
        </p:spPr>
        <p:txBody>
          <a:bodyPr/>
          <a:lstStyle/>
          <a:p>
            <a:pPr marL="33866" indent="0">
              <a:buNone/>
            </a:pPr>
            <a:r>
              <a:rPr lang="en-GB" sz="1200" b="1" dirty="0">
                <a:solidFill>
                  <a:schemeClr val="accent1"/>
                </a:solidFill>
              </a:rPr>
              <a:t>Barbara E. Bierer</a:t>
            </a:r>
          </a:p>
          <a:p>
            <a:pPr marL="33866" indent="0">
              <a:buNone/>
            </a:pPr>
            <a:r>
              <a:rPr lang="en-GB" sz="1200" b="1" dirty="0">
                <a:solidFill>
                  <a:schemeClr val="accent1"/>
                </a:solidFill>
              </a:rPr>
              <a:t>Benjamin Shim</a:t>
            </a:r>
          </a:p>
          <a:p>
            <a:pPr marL="33866" indent="0">
              <a:buNone/>
            </a:pPr>
            <a:r>
              <a:rPr lang="en-GB" sz="1200" b="1" dirty="0">
                <a:solidFill>
                  <a:schemeClr val="accent1"/>
                </a:solidFill>
              </a:rPr>
              <a:t>Bhargavi Raghavan</a:t>
            </a:r>
          </a:p>
          <a:p>
            <a:pPr marL="33866" indent="0">
              <a:buNone/>
            </a:pPr>
            <a:r>
              <a:rPr lang="en-GB" sz="1200" b="1" dirty="0">
                <a:solidFill>
                  <a:schemeClr val="accent1"/>
                </a:solidFill>
              </a:rPr>
              <a:t>Dan Bilodeau</a:t>
            </a:r>
          </a:p>
          <a:p>
            <a:pPr marL="33866" indent="0">
              <a:buNone/>
            </a:pPr>
            <a:r>
              <a:rPr lang="en-GB" sz="1200" b="1" dirty="0">
                <a:solidFill>
                  <a:schemeClr val="accent1"/>
                </a:solidFill>
              </a:rPr>
              <a:t>Deborah Collyar</a:t>
            </a:r>
          </a:p>
          <a:p>
            <a:pPr marL="33866" indent="0">
              <a:buNone/>
            </a:pPr>
            <a:r>
              <a:rPr lang="en-GB" sz="1200" b="1" dirty="0">
                <a:solidFill>
                  <a:schemeClr val="accent1"/>
                </a:solidFill>
              </a:rPr>
              <a:t>Diane </a:t>
            </a:r>
            <a:r>
              <a:rPr lang="en-GB" sz="1200" b="1" dirty="0" err="1">
                <a:solidFill>
                  <a:schemeClr val="accent1"/>
                </a:solidFill>
              </a:rPr>
              <a:t>Heditsian</a:t>
            </a:r>
            <a:endParaRPr lang="en-GB" sz="1200" b="1" dirty="0">
              <a:solidFill>
                <a:schemeClr val="accent1"/>
              </a:solidFill>
            </a:endParaRPr>
          </a:p>
          <a:p>
            <a:pPr marL="33866" indent="0">
              <a:buNone/>
            </a:pPr>
            <a:r>
              <a:rPr lang="en-GB" sz="1200" b="1" dirty="0">
                <a:solidFill>
                  <a:schemeClr val="accent1"/>
                </a:solidFill>
              </a:rPr>
              <a:t>George Allan</a:t>
            </a:r>
          </a:p>
          <a:p>
            <a:pPr marL="33866" indent="0">
              <a:buNone/>
            </a:pPr>
            <a:r>
              <a:rPr lang="en-GB" sz="1200" b="1" dirty="0">
                <a:solidFill>
                  <a:schemeClr val="accent1"/>
                </a:solidFill>
              </a:rPr>
              <a:t>Jean-Marc Ferran</a:t>
            </a:r>
          </a:p>
          <a:p>
            <a:pPr marL="33866" indent="0">
              <a:buNone/>
            </a:pPr>
            <a:r>
              <a:rPr lang="en-GB" sz="1200" b="1" dirty="0">
                <a:solidFill>
                  <a:schemeClr val="accent1"/>
                </a:solidFill>
              </a:rPr>
              <a:t>Laila Albanna</a:t>
            </a:r>
          </a:p>
          <a:p>
            <a:pPr marL="33866" indent="0">
              <a:buNone/>
            </a:pPr>
            <a:r>
              <a:rPr lang="en-GB" sz="1200" b="1" dirty="0">
                <a:solidFill>
                  <a:schemeClr val="accent1"/>
                </a:solidFill>
              </a:rPr>
              <a:t>M Davis</a:t>
            </a:r>
          </a:p>
          <a:p>
            <a:pPr marL="33866" indent="0">
              <a:buNone/>
            </a:pPr>
            <a:r>
              <a:rPr lang="en-GB" sz="1200" b="1" dirty="0">
                <a:solidFill>
                  <a:schemeClr val="accent1"/>
                </a:solidFill>
              </a:rPr>
              <a:t>Nathalie </a:t>
            </a:r>
            <a:r>
              <a:rPr lang="en-GB" sz="1200" b="1" dirty="0" err="1">
                <a:solidFill>
                  <a:schemeClr val="accent1"/>
                </a:solidFill>
              </a:rPr>
              <a:t>Jullian</a:t>
            </a:r>
            <a:endParaRPr lang="en-GB" sz="1200" b="1" dirty="0">
              <a:solidFill>
                <a:schemeClr val="accent1"/>
              </a:solidFill>
            </a:endParaRPr>
          </a:p>
          <a:p>
            <a:pPr marL="33866" indent="0">
              <a:buNone/>
            </a:pPr>
            <a:r>
              <a:rPr lang="en-GB" sz="1200" b="1" dirty="0" err="1">
                <a:solidFill>
                  <a:schemeClr val="accent1"/>
                </a:solidFill>
              </a:rPr>
              <a:t>Nastazja</a:t>
            </a:r>
            <a:r>
              <a:rPr lang="en-GB" sz="1200" b="1" dirty="0">
                <a:solidFill>
                  <a:schemeClr val="accent1"/>
                </a:solidFill>
              </a:rPr>
              <a:t> Laskowski</a:t>
            </a:r>
          </a:p>
          <a:p>
            <a:pPr marL="33866" indent="0">
              <a:buNone/>
            </a:pPr>
            <a:r>
              <a:rPr lang="en-GB" sz="1200" b="1" dirty="0">
                <a:solidFill>
                  <a:schemeClr val="accent1"/>
                </a:solidFill>
              </a:rPr>
              <a:t>Nicole Hinton</a:t>
            </a:r>
          </a:p>
          <a:p>
            <a:pPr marL="33866" indent="0">
              <a:buNone/>
            </a:pPr>
            <a:endParaRPr lang="en-GB" sz="1200" b="1" dirty="0">
              <a:solidFill>
                <a:schemeClr val="accent1"/>
              </a:solidFill>
            </a:endParaRPr>
          </a:p>
          <a:p>
            <a:pPr marL="33866" indent="0">
              <a:buNone/>
            </a:pPr>
            <a:endParaRPr lang="en-GB" sz="1200" b="1" dirty="0"/>
          </a:p>
        </p:txBody>
      </p:sp>
      <p:sp>
        <p:nvSpPr>
          <p:cNvPr id="13" name="Text Placeholder 8">
            <a:extLst>
              <a:ext uri="{FF2B5EF4-FFF2-40B4-BE49-F238E27FC236}">
                <a16:creationId xmlns:a16="http://schemas.microsoft.com/office/drawing/2014/main" id="{50D3FC54-1879-2559-F944-23D009A1130F}"/>
              </a:ext>
            </a:extLst>
          </p:cNvPr>
          <p:cNvSpPr txBox="1">
            <a:spLocks/>
          </p:cNvSpPr>
          <p:nvPr/>
        </p:nvSpPr>
        <p:spPr>
          <a:xfrm>
            <a:off x="5976147" y="3440295"/>
            <a:ext cx="5386917" cy="639763"/>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609585" marR="0" lvl="0" indent="-304792"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Helvetica Neue"/>
                <a:ea typeface="Helvetica Neue"/>
                <a:cs typeface="Helvetica Neue"/>
                <a:sym typeface="Helvetica Neue"/>
              </a:defRPr>
            </a:lvl1pPr>
            <a:lvl2pPr marL="1219170" marR="0" lvl="1" indent="-304792"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828754" marR="0" lvl="2" indent="-304792"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2438339" marR="0" lvl="3" indent="-304792"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3047924" marR="0" lvl="4" indent="-304792"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3657509" marR="0" lvl="5" indent="-304792"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4267093" marR="0" lvl="6" indent="-304792"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4876678" marR="0" lvl="7" indent="-304792"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5486263" marR="0" lvl="8" indent="-304792"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pPr defTabSz="914400"/>
            <a:r>
              <a:rPr lang="en-US" sz="2000" dirty="0"/>
              <a:t>Project </a:t>
            </a:r>
            <a:r>
              <a:rPr lang="en-CA" sz="2000" dirty="0"/>
              <a:t>Leads</a:t>
            </a:r>
          </a:p>
        </p:txBody>
      </p:sp>
      <p:sp>
        <p:nvSpPr>
          <p:cNvPr id="14" name="Text Placeholder 10">
            <a:extLst>
              <a:ext uri="{FF2B5EF4-FFF2-40B4-BE49-F238E27FC236}">
                <a16:creationId xmlns:a16="http://schemas.microsoft.com/office/drawing/2014/main" id="{747D1CC9-A4B6-A022-7982-3DF8FB53F561}"/>
              </a:ext>
            </a:extLst>
          </p:cNvPr>
          <p:cNvSpPr txBox="1">
            <a:spLocks/>
          </p:cNvSpPr>
          <p:nvPr/>
        </p:nvSpPr>
        <p:spPr>
          <a:xfrm>
            <a:off x="6249565" y="4077906"/>
            <a:ext cx="5745208" cy="156809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609585" marR="0" lvl="0" indent="-575719" algn="l" rtl="0">
              <a:lnSpc>
                <a:spcPct val="100000"/>
              </a:lnSpc>
              <a:spcBef>
                <a:spcPts val="853"/>
              </a:spcBef>
              <a:spcAft>
                <a:spcPts val="0"/>
              </a:spcAft>
              <a:buClr>
                <a:schemeClr val="dk1"/>
              </a:buClr>
              <a:buSzPts val="3200"/>
              <a:buFont typeface="Arial"/>
              <a:buChar char="•"/>
              <a:defRPr sz="3200" b="0" i="0" u="none" strike="noStrike" cap="none">
                <a:solidFill>
                  <a:schemeClr val="dk1"/>
                </a:solidFill>
                <a:latin typeface="Helvetica Neue"/>
                <a:ea typeface="Helvetica Neue"/>
                <a:cs typeface="Helvetica Neue"/>
                <a:sym typeface="Helvetica Neue"/>
              </a:defRPr>
            </a:lvl1pPr>
            <a:lvl2pPr marL="1219170" marR="0" lvl="1" indent="-541853" algn="l" rtl="0">
              <a:lnSpc>
                <a:spcPct val="100000"/>
              </a:lnSpc>
              <a:spcBef>
                <a:spcPts val="747"/>
              </a:spcBef>
              <a:spcAft>
                <a:spcPts val="0"/>
              </a:spcAft>
              <a:buClr>
                <a:schemeClr val="dk1"/>
              </a:buClr>
              <a:buSzPts val="2800"/>
              <a:buFont typeface="Arial"/>
              <a:buChar char="–"/>
              <a:defRPr sz="2667" b="0" i="0" u="none" strike="noStrike" cap="none">
                <a:solidFill>
                  <a:schemeClr val="dk1"/>
                </a:solidFill>
                <a:latin typeface="Helvetica Neue"/>
                <a:ea typeface="Helvetica Neue"/>
                <a:cs typeface="Helvetica Neue"/>
                <a:sym typeface="Helvetica Neue"/>
              </a:defRPr>
            </a:lvl2pPr>
            <a:lvl3pPr marL="1828754" marR="0" lvl="2" indent="-507987" algn="l" rtl="0">
              <a:lnSpc>
                <a:spcPct val="100000"/>
              </a:lnSpc>
              <a:spcBef>
                <a:spcPts val="64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3pPr>
            <a:lvl4pPr marL="2438339" marR="0" lvl="3" indent="-474121" algn="l" rtl="0">
              <a:lnSpc>
                <a:spcPct val="100000"/>
              </a:lnSpc>
              <a:spcBef>
                <a:spcPts val="533"/>
              </a:spcBef>
              <a:spcAft>
                <a:spcPts val="0"/>
              </a:spcAft>
              <a:buClr>
                <a:schemeClr val="dk1"/>
              </a:buClr>
              <a:buSzPts val="2000"/>
              <a:buFont typeface="Arial"/>
              <a:buChar char="–"/>
              <a:defRPr sz="2133" b="0" i="0" u="none" strike="noStrike" cap="none">
                <a:solidFill>
                  <a:schemeClr val="dk1"/>
                </a:solidFill>
                <a:latin typeface="Helvetica Neue"/>
                <a:ea typeface="Helvetica Neue"/>
                <a:cs typeface="Helvetica Neue"/>
                <a:sym typeface="Helvetica Neue"/>
              </a:defRPr>
            </a:lvl4pPr>
            <a:lvl5pPr marL="3047924" marR="0" lvl="4" indent="-474121" algn="l" rtl="0">
              <a:lnSpc>
                <a:spcPct val="100000"/>
              </a:lnSpc>
              <a:spcBef>
                <a:spcPts val="533"/>
              </a:spcBef>
              <a:spcAft>
                <a:spcPts val="0"/>
              </a:spcAft>
              <a:buClr>
                <a:schemeClr val="dk1"/>
              </a:buClr>
              <a:buSzPts val="2000"/>
              <a:buFont typeface="Arial"/>
              <a:buChar char="»"/>
              <a:defRPr sz="1867" b="0" i="0" u="none" strike="noStrike" cap="none">
                <a:solidFill>
                  <a:schemeClr val="dk1"/>
                </a:solidFill>
                <a:latin typeface="Helvetica Neue"/>
                <a:ea typeface="Helvetica Neue"/>
                <a:cs typeface="Helvetica Neue"/>
                <a:sym typeface="Helvetica Neue"/>
              </a:defRPr>
            </a:lvl5pPr>
            <a:lvl6pPr marL="3657509" marR="0" lvl="5" indent="-474121" algn="l" rtl="0">
              <a:lnSpc>
                <a:spcPct val="100000"/>
              </a:lnSpc>
              <a:spcBef>
                <a:spcPts val="533"/>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4267093" marR="0" lvl="6" indent="-474121" algn="l" rtl="0">
              <a:lnSpc>
                <a:spcPct val="100000"/>
              </a:lnSpc>
              <a:spcBef>
                <a:spcPts val="533"/>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4876678" marR="0" lvl="7" indent="-474121" algn="l" rtl="0">
              <a:lnSpc>
                <a:spcPct val="100000"/>
              </a:lnSpc>
              <a:spcBef>
                <a:spcPts val="533"/>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5486263" marR="0" lvl="8" indent="-474121" algn="l" rtl="0">
              <a:lnSpc>
                <a:spcPct val="100000"/>
              </a:lnSpc>
              <a:spcBef>
                <a:spcPts val="533"/>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33866" indent="0" defTabSz="914400">
              <a:buFont typeface="Arial"/>
              <a:buNone/>
            </a:pPr>
            <a:r>
              <a:rPr lang="en-GB" sz="2000" kern="0" dirty="0">
                <a:solidFill>
                  <a:schemeClr val="accent1"/>
                </a:solidFill>
              </a:rPr>
              <a:t>Devaki Thavarajah</a:t>
            </a:r>
          </a:p>
          <a:p>
            <a:pPr marL="33866" indent="0" defTabSz="914400">
              <a:buFont typeface="Arial"/>
              <a:buNone/>
            </a:pPr>
            <a:r>
              <a:rPr lang="en-GB" sz="2000" kern="0" dirty="0">
                <a:solidFill>
                  <a:schemeClr val="accent1"/>
                </a:solidFill>
              </a:rPr>
              <a:t>Paula Rowley (PHUSE Project Coordinator)</a:t>
            </a:r>
          </a:p>
          <a:p>
            <a:pPr marL="33866" indent="0" defTabSz="914400">
              <a:buFont typeface="Arial"/>
              <a:buNone/>
            </a:pPr>
            <a:endParaRPr lang="en-GB" kern="0" dirty="0">
              <a:solidFill>
                <a:schemeClr val="accent1"/>
              </a:solidFill>
            </a:endParaRPr>
          </a:p>
        </p:txBody>
      </p:sp>
      <p:sp>
        <p:nvSpPr>
          <p:cNvPr id="15" name="Text Placeholder 11">
            <a:extLst>
              <a:ext uri="{FF2B5EF4-FFF2-40B4-BE49-F238E27FC236}">
                <a16:creationId xmlns:a16="http://schemas.microsoft.com/office/drawing/2014/main" id="{394B3430-12AC-3953-812E-B3FD49563916}"/>
              </a:ext>
            </a:extLst>
          </p:cNvPr>
          <p:cNvSpPr txBox="1">
            <a:spLocks/>
          </p:cNvSpPr>
          <p:nvPr/>
        </p:nvSpPr>
        <p:spPr>
          <a:xfrm>
            <a:off x="3339928" y="2234305"/>
            <a:ext cx="2671782" cy="449465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609585" marR="0" lvl="0" indent="-575719" algn="l" rtl="0">
              <a:lnSpc>
                <a:spcPct val="100000"/>
              </a:lnSpc>
              <a:spcBef>
                <a:spcPts val="853"/>
              </a:spcBef>
              <a:spcAft>
                <a:spcPts val="0"/>
              </a:spcAft>
              <a:buClr>
                <a:schemeClr val="dk1"/>
              </a:buClr>
              <a:buSzPts val="3200"/>
              <a:buFont typeface="Arial"/>
              <a:buChar char="•"/>
              <a:defRPr sz="3200" b="0" i="0" u="none" strike="noStrike" cap="none">
                <a:solidFill>
                  <a:schemeClr val="dk1"/>
                </a:solidFill>
                <a:latin typeface="Helvetica Neue"/>
                <a:ea typeface="Helvetica Neue"/>
                <a:cs typeface="Helvetica Neue"/>
                <a:sym typeface="Helvetica Neue"/>
              </a:defRPr>
            </a:lvl1pPr>
            <a:lvl2pPr marL="1219170" marR="0" lvl="1" indent="-541853" algn="l" rtl="0">
              <a:lnSpc>
                <a:spcPct val="100000"/>
              </a:lnSpc>
              <a:spcBef>
                <a:spcPts val="747"/>
              </a:spcBef>
              <a:spcAft>
                <a:spcPts val="0"/>
              </a:spcAft>
              <a:buClr>
                <a:schemeClr val="dk1"/>
              </a:buClr>
              <a:buSzPts val="2800"/>
              <a:buFont typeface="Arial"/>
              <a:buChar char="–"/>
              <a:defRPr sz="2667" b="0" i="0" u="none" strike="noStrike" cap="none">
                <a:solidFill>
                  <a:schemeClr val="dk1"/>
                </a:solidFill>
                <a:latin typeface="Helvetica Neue"/>
                <a:ea typeface="Helvetica Neue"/>
                <a:cs typeface="Helvetica Neue"/>
                <a:sym typeface="Helvetica Neue"/>
              </a:defRPr>
            </a:lvl2pPr>
            <a:lvl3pPr marL="1828754" marR="0" lvl="2" indent="-507987" algn="l" rtl="0">
              <a:lnSpc>
                <a:spcPct val="100000"/>
              </a:lnSpc>
              <a:spcBef>
                <a:spcPts val="64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3pPr>
            <a:lvl4pPr marL="2438339" marR="0" lvl="3" indent="-474121" algn="l" rtl="0">
              <a:lnSpc>
                <a:spcPct val="100000"/>
              </a:lnSpc>
              <a:spcBef>
                <a:spcPts val="533"/>
              </a:spcBef>
              <a:spcAft>
                <a:spcPts val="0"/>
              </a:spcAft>
              <a:buClr>
                <a:schemeClr val="dk1"/>
              </a:buClr>
              <a:buSzPts val="2000"/>
              <a:buFont typeface="Arial"/>
              <a:buChar char="–"/>
              <a:defRPr sz="2133" b="0" i="0" u="none" strike="noStrike" cap="none">
                <a:solidFill>
                  <a:schemeClr val="dk1"/>
                </a:solidFill>
                <a:latin typeface="Helvetica Neue"/>
                <a:ea typeface="Helvetica Neue"/>
                <a:cs typeface="Helvetica Neue"/>
                <a:sym typeface="Helvetica Neue"/>
              </a:defRPr>
            </a:lvl4pPr>
            <a:lvl5pPr marL="3047924" marR="0" lvl="4" indent="-474121" algn="l" rtl="0">
              <a:lnSpc>
                <a:spcPct val="100000"/>
              </a:lnSpc>
              <a:spcBef>
                <a:spcPts val="533"/>
              </a:spcBef>
              <a:spcAft>
                <a:spcPts val="0"/>
              </a:spcAft>
              <a:buClr>
                <a:schemeClr val="dk1"/>
              </a:buClr>
              <a:buSzPts val="2000"/>
              <a:buFont typeface="Arial"/>
              <a:buChar char="»"/>
              <a:defRPr sz="1867" b="0" i="0" u="none" strike="noStrike" cap="none">
                <a:solidFill>
                  <a:schemeClr val="dk1"/>
                </a:solidFill>
                <a:latin typeface="Helvetica Neue"/>
                <a:ea typeface="Helvetica Neue"/>
                <a:cs typeface="Helvetica Neue"/>
                <a:sym typeface="Helvetica Neue"/>
              </a:defRPr>
            </a:lvl5pPr>
            <a:lvl6pPr marL="3657509" marR="0" lvl="5" indent="-474121" algn="l" rtl="0">
              <a:lnSpc>
                <a:spcPct val="100000"/>
              </a:lnSpc>
              <a:spcBef>
                <a:spcPts val="533"/>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4267093" marR="0" lvl="6" indent="-474121" algn="l" rtl="0">
              <a:lnSpc>
                <a:spcPct val="100000"/>
              </a:lnSpc>
              <a:spcBef>
                <a:spcPts val="533"/>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4876678" marR="0" lvl="7" indent="-474121" algn="l" rtl="0">
              <a:lnSpc>
                <a:spcPct val="100000"/>
              </a:lnSpc>
              <a:spcBef>
                <a:spcPts val="533"/>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5486263" marR="0" lvl="8" indent="-474121" algn="l" rtl="0">
              <a:lnSpc>
                <a:spcPct val="100000"/>
              </a:lnSpc>
              <a:spcBef>
                <a:spcPts val="533"/>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33866" indent="0" defTabSz="914400">
              <a:buNone/>
            </a:pPr>
            <a:r>
              <a:rPr lang="en-GB" sz="1200" b="1" dirty="0">
                <a:solidFill>
                  <a:schemeClr val="accent1"/>
                </a:solidFill>
              </a:rPr>
              <a:t>Rene Allard</a:t>
            </a:r>
          </a:p>
          <a:p>
            <a:pPr marL="33866" indent="0" defTabSz="914400">
              <a:buNone/>
            </a:pPr>
            <a:r>
              <a:rPr lang="en-GB" sz="1200" b="1" kern="0" dirty="0">
                <a:solidFill>
                  <a:schemeClr val="accent1"/>
                </a:solidFill>
              </a:rPr>
              <a:t>Sanjay Bagani</a:t>
            </a:r>
          </a:p>
          <a:p>
            <a:pPr marL="33866" indent="0" defTabSz="914400">
              <a:buFont typeface="Arial"/>
              <a:buNone/>
            </a:pPr>
            <a:r>
              <a:rPr lang="en-GB" sz="1200" b="1" kern="0" dirty="0">
                <a:solidFill>
                  <a:schemeClr val="accent1"/>
                </a:solidFill>
              </a:rPr>
              <a:t>Shannon Lefaivre</a:t>
            </a:r>
          </a:p>
          <a:p>
            <a:pPr marL="33866" indent="0" defTabSz="914400">
              <a:buFont typeface="Arial"/>
              <a:buNone/>
            </a:pPr>
            <a:r>
              <a:rPr lang="en-GB" sz="1200" b="1" kern="0" dirty="0">
                <a:solidFill>
                  <a:schemeClr val="accent1"/>
                </a:solidFill>
              </a:rPr>
              <a:t>Sharon Niedecken</a:t>
            </a:r>
          </a:p>
          <a:p>
            <a:pPr marL="33866" indent="0" defTabSz="914400">
              <a:buFont typeface="Arial"/>
              <a:buNone/>
            </a:pPr>
            <a:r>
              <a:rPr lang="en-GB" sz="1200" b="1" kern="0" dirty="0">
                <a:solidFill>
                  <a:schemeClr val="accent1"/>
                </a:solidFill>
              </a:rPr>
              <a:t>Sherry Meeh</a:t>
            </a:r>
          </a:p>
          <a:p>
            <a:pPr marL="33866" indent="0" defTabSz="914400">
              <a:buFont typeface="Arial"/>
              <a:buNone/>
            </a:pPr>
            <a:r>
              <a:rPr lang="en-GB" sz="1200" b="1" kern="0" dirty="0">
                <a:solidFill>
                  <a:schemeClr val="accent1"/>
                </a:solidFill>
              </a:rPr>
              <a:t>Sophia Zilber</a:t>
            </a:r>
          </a:p>
          <a:p>
            <a:pPr marL="33866" indent="0" defTabSz="914400">
              <a:buFont typeface="Arial"/>
              <a:buNone/>
            </a:pPr>
            <a:r>
              <a:rPr lang="en-GB" sz="1200" b="1" kern="0" dirty="0">
                <a:solidFill>
                  <a:schemeClr val="accent1"/>
                </a:solidFill>
              </a:rPr>
              <a:t>Subhayan Das</a:t>
            </a:r>
          </a:p>
          <a:p>
            <a:pPr marL="33866" indent="0" defTabSz="914400">
              <a:buFont typeface="Arial"/>
              <a:buNone/>
            </a:pPr>
            <a:r>
              <a:rPr lang="en-GB" sz="1200" b="1" kern="0" dirty="0">
                <a:solidFill>
                  <a:schemeClr val="accent1"/>
                </a:solidFill>
              </a:rPr>
              <a:t>Sudipta Chakraborty</a:t>
            </a:r>
          </a:p>
          <a:p>
            <a:pPr marL="33866" indent="0" defTabSz="914400">
              <a:buFont typeface="Arial"/>
              <a:buNone/>
            </a:pPr>
            <a:r>
              <a:rPr lang="en-GB" sz="1200" b="1" kern="0" dirty="0">
                <a:solidFill>
                  <a:schemeClr val="accent1"/>
                </a:solidFill>
              </a:rPr>
              <a:t>Susanna </a:t>
            </a:r>
            <a:r>
              <a:rPr lang="en-GB" sz="1200" b="1" kern="0" dirty="0" err="1">
                <a:solidFill>
                  <a:schemeClr val="accent1"/>
                </a:solidFill>
              </a:rPr>
              <a:t>Mammen</a:t>
            </a:r>
            <a:endParaRPr lang="en-GB" sz="1200" b="1" kern="0" dirty="0">
              <a:solidFill>
                <a:schemeClr val="accent1"/>
              </a:solidFill>
            </a:endParaRPr>
          </a:p>
          <a:p>
            <a:pPr marL="33866" indent="0" defTabSz="914400">
              <a:buFont typeface="Arial"/>
              <a:buNone/>
            </a:pPr>
            <a:r>
              <a:rPr lang="en-GB" sz="1200" b="1" kern="0" dirty="0">
                <a:solidFill>
                  <a:schemeClr val="accent1"/>
                </a:solidFill>
              </a:rPr>
              <a:t>Sylvia Baedorf Kassis </a:t>
            </a:r>
          </a:p>
          <a:p>
            <a:pPr marL="33866" indent="0" defTabSz="914400">
              <a:buFont typeface="Arial"/>
              <a:buNone/>
            </a:pPr>
            <a:r>
              <a:rPr lang="en-GB" sz="1200" b="1" kern="0" dirty="0">
                <a:solidFill>
                  <a:schemeClr val="accent1"/>
                </a:solidFill>
              </a:rPr>
              <a:t>Taniya Rade</a:t>
            </a:r>
          </a:p>
          <a:p>
            <a:pPr marL="33866" indent="0" defTabSz="914400">
              <a:buFont typeface="Arial"/>
              <a:buNone/>
            </a:pPr>
            <a:r>
              <a:rPr lang="en-GB" sz="1200" b="1" kern="0" dirty="0">
                <a:solidFill>
                  <a:schemeClr val="accent1"/>
                </a:solidFill>
              </a:rPr>
              <a:t>Viveka Rydell-Anderson</a:t>
            </a:r>
          </a:p>
          <a:p>
            <a:pPr marL="33866" indent="0" defTabSz="914400">
              <a:buFont typeface="Arial"/>
              <a:buNone/>
            </a:pPr>
            <a:r>
              <a:rPr lang="en-GB" sz="1200" b="1" kern="0" dirty="0">
                <a:solidFill>
                  <a:schemeClr val="accent1"/>
                </a:solidFill>
              </a:rPr>
              <a:t>Vivien Fagan</a:t>
            </a:r>
          </a:p>
        </p:txBody>
      </p:sp>
    </p:spTree>
    <p:extLst>
      <p:ext uri="{BB962C8B-B14F-4D97-AF65-F5344CB8AC3E}">
        <p14:creationId xmlns:p14="http://schemas.microsoft.com/office/powerpoint/2010/main" val="1357800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3143" y="396523"/>
            <a:ext cx="8369284" cy="1015637"/>
          </a:xfrm>
          <a:prstGeom prst="rect">
            <a:avLst/>
          </a:prstGeom>
        </p:spPr>
        <p:txBody>
          <a:bodyPr/>
          <a:lstStyle/>
          <a:p>
            <a:pPr algn="l"/>
            <a:r>
              <a:rPr lang="en-US" sz="3200" dirty="0">
                <a:solidFill>
                  <a:schemeClr val="tx1"/>
                </a:solidFill>
                <a:latin typeface="Helvetica Neue"/>
                <a:cs typeface="Helvetica Neue"/>
              </a:rPr>
              <a:t>Agenda</a:t>
            </a:r>
          </a:p>
        </p:txBody>
      </p:sp>
      <p:sp>
        <p:nvSpPr>
          <p:cNvPr id="3" name="Content Placeholder 2"/>
          <p:cNvSpPr>
            <a:spLocks noGrp="1"/>
          </p:cNvSpPr>
          <p:nvPr>
            <p:ph idx="4294967295"/>
          </p:nvPr>
        </p:nvSpPr>
        <p:spPr>
          <a:xfrm>
            <a:off x="653143" y="1600202"/>
            <a:ext cx="9505463" cy="3834837"/>
          </a:xfrm>
          <a:prstGeom prst="rect">
            <a:avLst/>
          </a:prstGeom>
        </p:spPr>
        <p:txBody>
          <a:bodyPr/>
          <a:lstStyle/>
          <a:p>
            <a:pPr>
              <a:spcBef>
                <a:spcPts val="0"/>
              </a:spcBef>
            </a:pPr>
            <a:r>
              <a:rPr lang="en-GB" sz="2400" dirty="0">
                <a:solidFill>
                  <a:srgbClr val="212121"/>
                </a:solidFill>
                <a:effectLst/>
                <a:latin typeface="Helvetica Neue" panose="02000503000000020004"/>
              </a:rPr>
              <a:t>Demystifying clinical trial information and results reporting, common misconceptions and tackling misinformation</a:t>
            </a:r>
          </a:p>
          <a:p>
            <a:pPr>
              <a:spcBef>
                <a:spcPts val="0"/>
              </a:spcBef>
            </a:pPr>
            <a:endParaRPr lang="en-GB" sz="2400" dirty="0">
              <a:solidFill>
                <a:srgbClr val="212121"/>
              </a:solidFill>
              <a:latin typeface="Helvetica Neue" panose="02000503000000020004"/>
            </a:endParaRPr>
          </a:p>
          <a:p>
            <a:pPr>
              <a:spcBef>
                <a:spcPts val="0"/>
              </a:spcBef>
            </a:pPr>
            <a:r>
              <a:rPr lang="en-GB" sz="2400" dirty="0">
                <a:solidFill>
                  <a:srgbClr val="212121"/>
                </a:solidFill>
                <a:latin typeface="Helvetica Neue" panose="02000503000000020004"/>
              </a:rPr>
              <a:t>Deliverables Development</a:t>
            </a:r>
          </a:p>
          <a:p>
            <a:pPr>
              <a:spcBef>
                <a:spcPts val="0"/>
              </a:spcBef>
            </a:pPr>
            <a:endParaRPr lang="en-GB" sz="2400" dirty="0">
              <a:latin typeface="Helvetica Neue" panose="02000503000000020004"/>
            </a:endParaRPr>
          </a:p>
          <a:p>
            <a:pPr>
              <a:spcBef>
                <a:spcPts val="0"/>
              </a:spcBef>
            </a:pPr>
            <a:r>
              <a:rPr lang="en-GB" sz="2400" dirty="0">
                <a:latin typeface="Helvetica Neue" panose="02000503000000020004"/>
              </a:rPr>
              <a:t>Video Dissemination Information Gathering Exercise</a:t>
            </a:r>
            <a:br>
              <a:rPr lang="en-GB" sz="2400" dirty="0">
                <a:latin typeface="Helvetica Neue" panose="02000503000000020004"/>
              </a:rPr>
            </a:br>
            <a:endParaRPr lang="en-US" sz="2400" dirty="0">
              <a:latin typeface="Helvetica Neue" panose="02000503000000020004"/>
              <a:cs typeface="Helvetica Neue"/>
            </a:endParaRPr>
          </a:p>
        </p:txBody>
      </p:sp>
    </p:spTree>
    <p:extLst>
      <p:ext uri="{BB962C8B-B14F-4D97-AF65-F5344CB8AC3E}">
        <p14:creationId xmlns:p14="http://schemas.microsoft.com/office/powerpoint/2010/main" val="581032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028464D-468C-A802-E2FE-513133639BA6}"/>
              </a:ext>
            </a:extLst>
          </p:cNvPr>
          <p:cNvSpPr>
            <a:spLocks noGrp="1"/>
          </p:cNvSpPr>
          <p:nvPr>
            <p:ph type="ctrTitle"/>
          </p:nvPr>
        </p:nvSpPr>
        <p:spPr>
          <a:xfrm>
            <a:off x="7382436" y="484094"/>
            <a:ext cx="4567518" cy="4717837"/>
          </a:xfrm>
        </p:spPr>
        <p:txBody>
          <a:bodyPr>
            <a:normAutofit/>
          </a:bodyPr>
          <a:lstStyle/>
          <a:p>
            <a:r>
              <a:rPr lang="en-GB" sz="2800" b="1" dirty="0">
                <a:solidFill>
                  <a:schemeClr val="bg1">
                    <a:lumMod val="75000"/>
                  </a:schemeClr>
                </a:solidFill>
                <a:latin typeface="Helvetica Neue" panose="02000503000000020004"/>
              </a:rPr>
              <a:t>Demystifying clinical trial information and results reporting, common misconceptions and tackling misinformation</a:t>
            </a:r>
            <a:endParaRPr lang="en-GB" sz="2400" i="1" dirty="0">
              <a:solidFill>
                <a:schemeClr val="bg1">
                  <a:lumMod val="75000"/>
                </a:schemeClr>
              </a:solidFill>
              <a:latin typeface="Helvetica Neue" panose="02000503000000020004"/>
            </a:endParaRPr>
          </a:p>
        </p:txBody>
      </p:sp>
    </p:spTree>
    <p:extLst>
      <p:ext uri="{BB962C8B-B14F-4D97-AF65-F5344CB8AC3E}">
        <p14:creationId xmlns:p14="http://schemas.microsoft.com/office/powerpoint/2010/main" val="3693599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84069" y="1723532"/>
            <a:ext cx="10439743" cy="3458070"/>
          </a:xfrm>
        </p:spPr>
        <p:txBody>
          <a:bodyPr>
            <a:noAutofit/>
          </a:bodyPr>
          <a:lstStyle/>
          <a:p>
            <a:pPr marL="0" indent="0">
              <a:lnSpc>
                <a:spcPct val="90000"/>
              </a:lnSpc>
              <a:buNone/>
            </a:pPr>
            <a:r>
              <a:rPr lang="en-GB" sz="2000" dirty="0">
                <a:latin typeface="Helvetica Neue" panose="02000503000000020004"/>
              </a:rPr>
              <a:t>“COVID-19 vaccine includes a tracking device, the vaccine is unsafe because it was developed so quickly, and it causes infertility in women”</a:t>
            </a:r>
          </a:p>
          <a:p>
            <a:pPr>
              <a:lnSpc>
                <a:spcPct val="90000"/>
              </a:lnSpc>
            </a:pPr>
            <a:endParaRPr lang="en-GB" sz="2000" dirty="0">
              <a:latin typeface="Helvetica Neue" panose="02000503000000020004"/>
            </a:endParaRPr>
          </a:p>
          <a:p>
            <a:pPr marL="0" indent="0">
              <a:lnSpc>
                <a:spcPct val="90000"/>
              </a:lnSpc>
              <a:buNone/>
            </a:pPr>
            <a:r>
              <a:rPr lang="en-GB" sz="2000" dirty="0">
                <a:latin typeface="Helvetica Neue" panose="02000503000000020004"/>
              </a:rPr>
              <a:t>“Being in a clinical trial won’t help me”</a:t>
            </a:r>
          </a:p>
          <a:p>
            <a:pPr>
              <a:lnSpc>
                <a:spcPct val="90000"/>
              </a:lnSpc>
            </a:pPr>
            <a:endParaRPr lang="en-GB" sz="2000" dirty="0">
              <a:latin typeface="Helvetica Neue" panose="02000503000000020004"/>
            </a:endParaRPr>
          </a:p>
          <a:p>
            <a:pPr marL="0" indent="0">
              <a:lnSpc>
                <a:spcPct val="90000"/>
              </a:lnSpc>
              <a:buNone/>
            </a:pPr>
            <a:r>
              <a:rPr lang="en-GB" sz="2000" dirty="0">
                <a:latin typeface="Helvetica Neue" panose="02000503000000020004"/>
              </a:rPr>
              <a:t>“If you sign up for a clinical trial, you lose control of your personal health information”</a:t>
            </a:r>
          </a:p>
          <a:p>
            <a:pPr>
              <a:lnSpc>
                <a:spcPct val="90000"/>
              </a:lnSpc>
            </a:pPr>
            <a:endParaRPr lang="en-GB" sz="2000" dirty="0">
              <a:latin typeface="Helvetica Neue" panose="02000503000000020004"/>
            </a:endParaRPr>
          </a:p>
          <a:p>
            <a:pPr marL="0" indent="0">
              <a:lnSpc>
                <a:spcPct val="90000"/>
              </a:lnSpc>
              <a:buNone/>
            </a:pPr>
            <a:r>
              <a:rPr lang="en-GB" sz="2000" dirty="0">
                <a:latin typeface="Helvetica Neue" panose="02000503000000020004"/>
              </a:rPr>
              <a:t>“Clinical trials are dangerous because they use new practices and medicines”</a:t>
            </a:r>
          </a:p>
          <a:p>
            <a:pPr>
              <a:lnSpc>
                <a:spcPct val="90000"/>
              </a:lnSpc>
            </a:pPr>
            <a:endParaRPr lang="en-GB" sz="2000" dirty="0">
              <a:latin typeface="Helvetica Neue" panose="02000503000000020004"/>
            </a:endParaRPr>
          </a:p>
        </p:txBody>
      </p:sp>
      <p:sp>
        <p:nvSpPr>
          <p:cNvPr id="2" name="Title 1"/>
          <p:cNvSpPr>
            <a:spLocks noGrp="1"/>
          </p:cNvSpPr>
          <p:nvPr>
            <p:ph type="title"/>
          </p:nvPr>
        </p:nvSpPr>
        <p:spPr>
          <a:xfrm>
            <a:off x="353763" y="417838"/>
            <a:ext cx="11159045" cy="1047624"/>
          </a:xfrm>
        </p:spPr>
        <p:txBody>
          <a:bodyPr>
            <a:normAutofit/>
          </a:bodyPr>
          <a:lstStyle/>
          <a:p>
            <a:r>
              <a:rPr lang="en-GB" sz="3200" dirty="0">
                <a:solidFill>
                  <a:schemeClr val="tx1"/>
                </a:solidFill>
              </a:rPr>
              <a:t>Examples of common misconceptions</a:t>
            </a:r>
            <a:endParaRPr lang="en-US" sz="3200" dirty="0">
              <a:solidFill>
                <a:schemeClr val="tx1"/>
              </a:solidFill>
            </a:endParaRPr>
          </a:p>
        </p:txBody>
      </p:sp>
    </p:spTree>
    <p:extLst>
      <p:ext uri="{BB962C8B-B14F-4D97-AF65-F5344CB8AC3E}">
        <p14:creationId xmlns:p14="http://schemas.microsoft.com/office/powerpoint/2010/main" val="3378569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53763" y="1293224"/>
            <a:ext cx="11159045" cy="4141816"/>
          </a:xfrm>
        </p:spPr>
        <p:txBody>
          <a:bodyPr>
            <a:noAutofit/>
          </a:bodyPr>
          <a:lstStyle/>
          <a:p>
            <a:pPr>
              <a:lnSpc>
                <a:spcPct val="90000"/>
              </a:lnSpc>
            </a:pPr>
            <a:r>
              <a:rPr lang="en-GB" sz="2000" dirty="0">
                <a:latin typeface="Helvetica Neue" panose="02000503000000020004"/>
              </a:rPr>
              <a:t>There is increasing interest by the general public in data privacy and sharing and most publicly available information is targeted towards individuals with training / experience / expertise in these areas</a:t>
            </a:r>
          </a:p>
          <a:p>
            <a:pPr>
              <a:lnSpc>
                <a:spcPct val="90000"/>
              </a:lnSpc>
            </a:pPr>
            <a:endParaRPr lang="en-GB" sz="2000" dirty="0">
              <a:latin typeface="Helvetica Neue" panose="02000503000000020004"/>
            </a:endParaRPr>
          </a:p>
          <a:p>
            <a:pPr>
              <a:lnSpc>
                <a:spcPct val="90000"/>
              </a:lnSpc>
            </a:pPr>
            <a:r>
              <a:rPr lang="en-GB" sz="2000" dirty="0">
                <a:latin typeface="Helvetica Neue" panose="02000503000000020004"/>
              </a:rPr>
              <a:t>Accessible and understandable content will increase general public knowledge (and accuracy)</a:t>
            </a:r>
          </a:p>
          <a:p>
            <a:pPr>
              <a:lnSpc>
                <a:spcPct val="90000"/>
              </a:lnSpc>
            </a:pPr>
            <a:endParaRPr lang="en-GB" sz="2000" dirty="0">
              <a:latin typeface="Helvetica Neue" panose="02000503000000020004"/>
            </a:endParaRPr>
          </a:p>
          <a:p>
            <a:pPr>
              <a:lnSpc>
                <a:spcPct val="90000"/>
              </a:lnSpc>
            </a:pPr>
            <a:r>
              <a:rPr lang="en-GB" sz="2000" dirty="0">
                <a:latin typeface="Helvetica Neue" panose="02000503000000020004"/>
              </a:rPr>
              <a:t>This project focuses on creating engaging content on data privacy and data sharing that can be understood and used by the general population (any member of the public regardless of their sector or profession)</a:t>
            </a:r>
          </a:p>
          <a:p>
            <a:pPr marL="0" indent="0">
              <a:lnSpc>
                <a:spcPct val="90000"/>
              </a:lnSpc>
              <a:buNone/>
            </a:pPr>
            <a:endParaRPr lang="en-GB" sz="2000" dirty="0">
              <a:latin typeface="Helvetica Neue" panose="02000503000000020004"/>
            </a:endParaRPr>
          </a:p>
          <a:p>
            <a:pPr>
              <a:lnSpc>
                <a:spcPct val="90000"/>
              </a:lnSpc>
            </a:pPr>
            <a:r>
              <a:rPr lang="en-US" sz="2000" dirty="0">
                <a:latin typeface="Helvetica Neue" panose="02000503000000020004"/>
              </a:rPr>
              <a:t>Ultimately, this understanding will enable viewers to become more informed, thus helping to have a positive impact on their families and the wider community. </a:t>
            </a:r>
            <a:endParaRPr lang="en-GB" sz="2000" dirty="0">
              <a:latin typeface="Helvetica Neue" panose="02000503000000020004"/>
            </a:endParaRPr>
          </a:p>
        </p:txBody>
      </p:sp>
      <p:sp>
        <p:nvSpPr>
          <p:cNvPr id="2" name="Title 1"/>
          <p:cNvSpPr>
            <a:spLocks noGrp="1"/>
          </p:cNvSpPr>
          <p:nvPr>
            <p:ph type="title"/>
          </p:nvPr>
        </p:nvSpPr>
        <p:spPr>
          <a:xfrm>
            <a:off x="353763" y="417838"/>
            <a:ext cx="11159045" cy="1047624"/>
          </a:xfrm>
        </p:spPr>
        <p:txBody>
          <a:bodyPr>
            <a:normAutofit/>
          </a:bodyPr>
          <a:lstStyle/>
          <a:p>
            <a:r>
              <a:rPr lang="en-GB" sz="3200" dirty="0">
                <a:solidFill>
                  <a:schemeClr val="tx1"/>
                </a:solidFill>
              </a:rPr>
              <a:t>Project Scope and Delivery </a:t>
            </a:r>
            <a:endParaRPr lang="en-US" sz="3200" dirty="0">
              <a:solidFill>
                <a:schemeClr val="tx1"/>
              </a:solidFill>
            </a:endParaRPr>
          </a:p>
        </p:txBody>
      </p:sp>
    </p:spTree>
    <p:extLst>
      <p:ext uri="{BB962C8B-B14F-4D97-AF65-F5344CB8AC3E}">
        <p14:creationId xmlns:p14="http://schemas.microsoft.com/office/powerpoint/2010/main" val="2363290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5893D-8654-04A7-5420-9C1FFAFCEB35}"/>
              </a:ext>
            </a:extLst>
          </p:cNvPr>
          <p:cNvSpPr>
            <a:spLocks noGrp="1"/>
          </p:cNvSpPr>
          <p:nvPr>
            <p:ph type="ctrTitle"/>
          </p:nvPr>
        </p:nvSpPr>
        <p:spPr>
          <a:xfrm>
            <a:off x="7086599" y="484094"/>
            <a:ext cx="5105401" cy="4717837"/>
          </a:xfrm>
        </p:spPr>
        <p:txBody>
          <a:bodyPr>
            <a:normAutofit/>
          </a:bodyPr>
          <a:lstStyle/>
          <a:p>
            <a:r>
              <a:rPr lang="en-GB" sz="2800" b="1" dirty="0">
                <a:solidFill>
                  <a:schemeClr val="bg1">
                    <a:lumMod val="75000"/>
                  </a:schemeClr>
                </a:solidFill>
                <a:latin typeface="Helvetica Neue" panose="02000503000000020004"/>
              </a:rPr>
              <a:t>Deliverables Development</a:t>
            </a:r>
            <a:endParaRPr lang="en-GB" sz="2400" i="1" dirty="0">
              <a:solidFill>
                <a:schemeClr val="bg1">
                  <a:lumMod val="75000"/>
                </a:schemeClr>
              </a:solidFill>
              <a:latin typeface="Helvetica Neue" panose="02000503000000020004"/>
            </a:endParaRPr>
          </a:p>
        </p:txBody>
      </p:sp>
    </p:spTree>
    <p:extLst>
      <p:ext uri="{BB962C8B-B14F-4D97-AF65-F5344CB8AC3E}">
        <p14:creationId xmlns:p14="http://schemas.microsoft.com/office/powerpoint/2010/main" val="3562093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1">
            <a:extLst>
              <a:ext uri="{FF2B5EF4-FFF2-40B4-BE49-F238E27FC236}">
                <a16:creationId xmlns:a16="http://schemas.microsoft.com/office/drawing/2014/main" id="{56BDA04A-822E-4528-8122-42A6FFFE7F01}"/>
              </a:ext>
            </a:extLst>
          </p:cNvPr>
          <p:cNvGraphicFramePr>
            <a:graphicFrameLocks noGrp="1"/>
          </p:cNvGraphicFramePr>
          <p:nvPr>
            <p:ph idx="4294967295"/>
            <p:extLst>
              <p:ext uri="{D42A27DB-BD31-4B8C-83A1-F6EECF244321}">
                <p14:modId xmlns:p14="http://schemas.microsoft.com/office/powerpoint/2010/main" val="3302558987"/>
              </p:ext>
            </p:extLst>
          </p:nvPr>
        </p:nvGraphicFramePr>
        <p:xfrm>
          <a:off x="1000794" y="2276475"/>
          <a:ext cx="10190412" cy="3149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CADD674A-542E-4151-8C2D-168CD7EC46A7}"/>
              </a:ext>
            </a:extLst>
          </p:cNvPr>
          <p:cNvSpPr>
            <a:spLocks noGrp="1"/>
          </p:cNvSpPr>
          <p:nvPr>
            <p:ph type="title"/>
          </p:nvPr>
        </p:nvSpPr>
        <p:spPr/>
        <p:txBody>
          <a:bodyPr/>
          <a:lstStyle/>
          <a:p>
            <a:r>
              <a:rPr lang="en-GB" sz="2400" dirty="0">
                <a:solidFill>
                  <a:schemeClr val="tx1"/>
                </a:solidFill>
              </a:rPr>
              <a:t>Video Topics</a:t>
            </a:r>
          </a:p>
        </p:txBody>
      </p:sp>
      <p:grpSp>
        <p:nvGrpSpPr>
          <p:cNvPr id="4" name="Group 3">
            <a:extLst>
              <a:ext uri="{FF2B5EF4-FFF2-40B4-BE49-F238E27FC236}">
                <a16:creationId xmlns:a16="http://schemas.microsoft.com/office/drawing/2014/main" id="{C2A13559-33CF-4EA6-A82A-587978042236}"/>
              </a:ext>
            </a:extLst>
          </p:cNvPr>
          <p:cNvGrpSpPr/>
          <p:nvPr/>
        </p:nvGrpSpPr>
        <p:grpSpPr>
          <a:xfrm>
            <a:off x="4885640" y="607284"/>
            <a:ext cx="2420720" cy="1452432"/>
            <a:chOff x="1222053" y="1051"/>
            <a:chExt cx="2420720" cy="1452432"/>
          </a:xfrm>
        </p:grpSpPr>
        <p:sp>
          <p:nvSpPr>
            <p:cNvPr id="5" name="Rectangle 4">
              <a:extLst>
                <a:ext uri="{FF2B5EF4-FFF2-40B4-BE49-F238E27FC236}">
                  <a16:creationId xmlns:a16="http://schemas.microsoft.com/office/drawing/2014/main" id="{C4E0DBFB-0E02-488D-B473-D14A9B097177}"/>
                </a:ext>
              </a:extLst>
            </p:cNvPr>
            <p:cNvSpPr/>
            <p:nvPr/>
          </p:nvSpPr>
          <p:spPr>
            <a:xfrm>
              <a:off x="1222053" y="1051"/>
              <a:ext cx="2420720" cy="145243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TextBox 5">
              <a:extLst>
                <a:ext uri="{FF2B5EF4-FFF2-40B4-BE49-F238E27FC236}">
                  <a16:creationId xmlns:a16="http://schemas.microsoft.com/office/drawing/2014/main" id="{966644F5-AB78-4708-B075-5960E26734E7}"/>
                </a:ext>
              </a:extLst>
            </p:cNvPr>
            <p:cNvSpPr txBox="1"/>
            <p:nvPr/>
          </p:nvSpPr>
          <p:spPr>
            <a:xfrm>
              <a:off x="1222053" y="1051"/>
              <a:ext cx="2420720" cy="1452432"/>
            </a:xfrm>
            <a:prstGeom prst="rect">
              <a:avLst/>
            </a:prstGeom>
            <a:solidFill>
              <a:srgbClr val="008DB4"/>
            </a:solid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Helvetica Neue" panose="02000503000000020004"/>
                </a:rPr>
                <a:t>Video 0: </a:t>
              </a:r>
              <a:r>
                <a:rPr lang="en-GB" sz="1600" kern="1200" dirty="0">
                  <a:latin typeface="Helvetica Neue" panose="02000503000000020004"/>
                </a:rPr>
                <a:t>Introductory video (teaser)</a:t>
              </a:r>
              <a:endParaRPr lang="en-US" sz="1600" kern="1200" dirty="0">
                <a:latin typeface="Helvetica Neue" panose="02000503000000020004"/>
              </a:endParaRPr>
            </a:p>
          </p:txBody>
        </p:sp>
      </p:grpSp>
    </p:spTree>
    <p:extLst>
      <p:ext uri="{BB962C8B-B14F-4D97-AF65-F5344CB8AC3E}">
        <p14:creationId xmlns:p14="http://schemas.microsoft.com/office/powerpoint/2010/main" val="3185471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EC197CEB-348F-4CB9-AE34-030940702A05}"/>
              </a:ext>
            </a:extLst>
          </p:cNvPr>
          <p:cNvPicPr>
            <a:picLocks noChangeAspect="1"/>
          </p:cNvPicPr>
          <p:nvPr/>
        </p:nvPicPr>
        <p:blipFill>
          <a:blip r:embed="rId4"/>
          <a:stretch>
            <a:fillRect/>
          </a:stretch>
        </p:blipFill>
        <p:spPr>
          <a:xfrm>
            <a:off x="2462092" y="678050"/>
            <a:ext cx="3140519" cy="1504197"/>
          </a:xfrm>
          <a:prstGeom prst="rect">
            <a:avLst/>
          </a:prstGeom>
        </p:spPr>
      </p:pic>
      <p:pic>
        <p:nvPicPr>
          <p:cNvPr id="5" name="Picture 4" descr="Logo, company name&#10;&#10;Description automatically generated">
            <a:extLst>
              <a:ext uri="{FF2B5EF4-FFF2-40B4-BE49-F238E27FC236}">
                <a16:creationId xmlns:a16="http://schemas.microsoft.com/office/drawing/2014/main" id="{C1576AC6-8663-4884-BAFF-3346BA9C8A79}"/>
              </a:ext>
            </a:extLst>
          </p:cNvPr>
          <p:cNvPicPr>
            <a:picLocks noChangeAspect="1"/>
          </p:cNvPicPr>
          <p:nvPr/>
        </p:nvPicPr>
        <p:blipFill>
          <a:blip r:embed="rId5"/>
          <a:stretch>
            <a:fillRect/>
          </a:stretch>
        </p:blipFill>
        <p:spPr>
          <a:xfrm>
            <a:off x="8730170" y="3039989"/>
            <a:ext cx="2546874" cy="2297242"/>
          </a:xfrm>
          <a:prstGeom prst="rect">
            <a:avLst/>
          </a:prstGeom>
        </p:spPr>
      </p:pic>
      <p:sp>
        <p:nvSpPr>
          <p:cNvPr id="6" name="Rectangle: Rounded Corners 5">
            <a:extLst>
              <a:ext uri="{FF2B5EF4-FFF2-40B4-BE49-F238E27FC236}">
                <a16:creationId xmlns:a16="http://schemas.microsoft.com/office/drawing/2014/main" id="{DF4A9B9F-D06C-47D6-8179-4822B0F4E5D3}"/>
              </a:ext>
            </a:extLst>
          </p:cNvPr>
          <p:cNvSpPr/>
          <p:nvPr/>
        </p:nvSpPr>
        <p:spPr>
          <a:xfrm>
            <a:off x="314794" y="281528"/>
            <a:ext cx="7435121" cy="5021705"/>
          </a:xfrm>
          <a:prstGeom prst="roundRect">
            <a:avLst/>
          </a:prstGeom>
          <a:noFill/>
          <a:ln w="5715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 name="Picture 9" descr="Icon&#10;&#10;Description automatically generated">
            <a:extLst>
              <a:ext uri="{FF2B5EF4-FFF2-40B4-BE49-F238E27FC236}">
                <a16:creationId xmlns:a16="http://schemas.microsoft.com/office/drawing/2014/main" id="{34F7D9A5-3D38-4A72-8581-585FC8049203}"/>
              </a:ext>
            </a:extLst>
          </p:cNvPr>
          <p:cNvPicPr>
            <a:picLocks noChangeAspect="1"/>
          </p:cNvPicPr>
          <p:nvPr/>
        </p:nvPicPr>
        <p:blipFill>
          <a:blip r:embed="rId6"/>
          <a:stretch>
            <a:fillRect/>
          </a:stretch>
        </p:blipFill>
        <p:spPr>
          <a:xfrm>
            <a:off x="8929082" y="360995"/>
            <a:ext cx="2149051" cy="2138306"/>
          </a:xfrm>
          <a:prstGeom prst="rect">
            <a:avLst/>
          </a:prstGeom>
        </p:spPr>
      </p:pic>
      <p:sp>
        <p:nvSpPr>
          <p:cNvPr id="12" name="Oval 11">
            <a:extLst>
              <a:ext uri="{FF2B5EF4-FFF2-40B4-BE49-F238E27FC236}">
                <a16:creationId xmlns:a16="http://schemas.microsoft.com/office/drawing/2014/main" id="{3B0CA080-7140-441B-B3CE-6401BADB5CB2}"/>
              </a:ext>
            </a:extLst>
          </p:cNvPr>
          <p:cNvSpPr/>
          <p:nvPr/>
        </p:nvSpPr>
        <p:spPr>
          <a:xfrm>
            <a:off x="1540196" y="2615446"/>
            <a:ext cx="1484027" cy="1504197"/>
          </a:xfrm>
          <a:prstGeom prst="ellipse">
            <a:avLst/>
          </a:prstGeom>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A7F64698-8206-409B-A3FB-4FF40553C3FC}"/>
              </a:ext>
            </a:extLst>
          </p:cNvPr>
          <p:cNvSpPr/>
          <p:nvPr/>
        </p:nvSpPr>
        <p:spPr>
          <a:xfrm>
            <a:off x="4965528" y="2608750"/>
            <a:ext cx="1484027" cy="1504197"/>
          </a:xfrm>
          <a:prstGeom prst="ellipse">
            <a:avLst/>
          </a:prstGeom>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903B45C1-3A46-4E7E-BC7B-301ED1BF7E65}"/>
              </a:ext>
            </a:extLst>
          </p:cNvPr>
          <p:cNvSpPr/>
          <p:nvPr/>
        </p:nvSpPr>
        <p:spPr>
          <a:xfrm>
            <a:off x="1540196" y="4067977"/>
            <a:ext cx="1484027" cy="1100684"/>
          </a:xfrm>
          <a:custGeom>
            <a:avLst/>
            <a:gdLst>
              <a:gd name="connsiteX0" fmla="*/ 0 w 1484027"/>
              <a:gd name="connsiteY0" fmla="*/ 183451 h 1100684"/>
              <a:gd name="connsiteX1" fmla="*/ 183451 w 1484027"/>
              <a:gd name="connsiteY1" fmla="*/ 0 h 1100684"/>
              <a:gd name="connsiteX2" fmla="*/ 1300576 w 1484027"/>
              <a:gd name="connsiteY2" fmla="*/ 0 h 1100684"/>
              <a:gd name="connsiteX3" fmla="*/ 1484027 w 1484027"/>
              <a:gd name="connsiteY3" fmla="*/ 183451 h 1100684"/>
              <a:gd name="connsiteX4" fmla="*/ 1484027 w 1484027"/>
              <a:gd name="connsiteY4" fmla="*/ 917233 h 1100684"/>
              <a:gd name="connsiteX5" fmla="*/ 1300576 w 1484027"/>
              <a:gd name="connsiteY5" fmla="*/ 1100684 h 1100684"/>
              <a:gd name="connsiteX6" fmla="*/ 183451 w 1484027"/>
              <a:gd name="connsiteY6" fmla="*/ 1100684 h 1100684"/>
              <a:gd name="connsiteX7" fmla="*/ 0 w 1484027"/>
              <a:gd name="connsiteY7" fmla="*/ 917233 h 1100684"/>
              <a:gd name="connsiteX8" fmla="*/ 0 w 1484027"/>
              <a:gd name="connsiteY8" fmla="*/ 183451 h 110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4027" h="1100684" fill="none" extrusionOk="0">
                <a:moveTo>
                  <a:pt x="0" y="183451"/>
                </a:moveTo>
                <a:cubicBezTo>
                  <a:pt x="4454" y="74964"/>
                  <a:pt x="76808" y="-2295"/>
                  <a:pt x="183451" y="0"/>
                </a:cubicBezTo>
                <a:cubicBezTo>
                  <a:pt x="468777" y="44794"/>
                  <a:pt x="1131534" y="-2152"/>
                  <a:pt x="1300576" y="0"/>
                </a:cubicBezTo>
                <a:cubicBezTo>
                  <a:pt x="1397167" y="10470"/>
                  <a:pt x="1484628" y="80828"/>
                  <a:pt x="1484027" y="183451"/>
                </a:cubicBezTo>
                <a:cubicBezTo>
                  <a:pt x="1497320" y="378081"/>
                  <a:pt x="1547337" y="817859"/>
                  <a:pt x="1484027" y="917233"/>
                </a:cubicBezTo>
                <a:cubicBezTo>
                  <a:pt x="1494461" y="1020156"/>
                  <a:pt x="1396658" y="1085909"/>
                  <a:pt x="1300576" y="1100684"/>
                </a:cubicBezTo>
                <a:cubicBezTo>
                  <a:pt x="991228" y="1176986"/>
                  <a:pt x="573200" y="1046450"/>
                  <a:pt x="183451" y="1100684"/>
                </a:cubicBezTo>
                <a:cubicBezTo>
                  <a:pt x="87073" y="1091449"/>
                  <a:pt x="-938" y="1027681"/>
                  <a:pt x="0" y="917233"/>
                </a:cubicBezTo>
                <a:cubicBezTo>
                  <a:pt x="-40630" y="822057"/>
                  <a:pt x="-57504" y="434080"/>
                  <a:pt x="0" y="183451"/>
                </a:cubicBezTo>
                <a:close/>
              </a:path>
              <a:path w="1484027" h="1100684" stroke="0" extrusionOk="0">
                <a:moveTo>
                  <a:pt x="0" y="183451"/>
                </a:moveTo>
                <a:cubicBezTo>
                  <a:pt x="-382" y="80663"/>
                  <a:pt x="84536" y="1241"/>
                  <a:pt x="183451" y="0"/>
                </a:cubicBezTo>
                <a:cubicBezTo>
                  <a:pt x="427062" y="-44147"/>
                  <a:pt x="1153545" y="62243"/>
                  <a:pt x="1300576" y="0"/>
                </a:cubicBezTo>
                <a:cubicBezTo>
                  <a:pt x="1411415" y="13355"/>
                  <a:pt x="1485483" y="83551"/>
                  <a:pt x="1484027" y="183451"/>
                </a:cubicBezTo>
                <a:cubicBezTo>
                  <a:pt x="1450095" y="349764"/>
                  <a:pt x="1495096" y="616656"/>
                  <a:pt x="1484027" y="917233"/>
                </a:cubicBezTo>
                <a:cubicBezTo>
                  <a:pt x="1472465" y="1022085"/>
                  <a:pt x="1408692" y="1102830"/>
                  <a:pt x="1300576" y="1100684"/>
                </a:cubicBezTo>
                <a:cubicBezTo>
                  <a:pt x="1156947" y="1123001"/>
                  <a:pt x="684704" y="1076159"/>
                  <a:pt x="183451" y="1100684"/>
                </a:cubicBezTo>
                <a:cubicBezTo>
                  <a:pt x="65055" y="1095601"/>
                  <a:pt x="-15172" y="1017918"/>
                  <a:pt x="0" y="917233"/>
                </a:cubicBezTo>
                <a:cubicBezTo>
                  <a:pt x="-16393" y="575252"/>
                  <a:pt x="-36575" y="427866"/>
                  <a:pt x="0" y="183451"/>
                </a:cubicBezTo>
                <a:close/>
              </a:path>
            </a:pathLst>
          </a:custGeom>
          <a:ln w="38100">
            <a:extLst>
              <a:ext uri="{C807C97D-BFC1-408E-A445-0C87EB9F89A2}">
                <ask:lineSketchStyleProps xmlns:ask="http://schemas.microsoft.com/office/drawing/2018/sketchyshapes" sd="33382878">
                  <a:prstGeom prst="roundRect">
                    <a:avLst/>
                  </a:prstGeom>
                  <ask:type>
                    <ask:lineSketchCurved/>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DF9839EA-6D03-4320-837C-20C7D688A852}"/>
              </a:ext>
            </a:extLst>
          </p:cNvPr>
          <p:cNvSpPr/>
          <p:nvPr/>
        </p:nvSpPr>
        <p:spPr>
          <a:xfrm flipH="1">
            <a:off x="4965528" y="4082967"/>
            <a:ext cx="1484027" cy="1100684"/>
          </a:xfrm>
          <a:custGeom>
            <a:avLst/>
            <a:gdLst>
              <a:gd name="connsiteX0" fmla="*/ 0 w 1484027"/>
              <a:gd name="connsiteY0" fmla="*/ 183451 h 1100684"/>
              <a:gd name="connsiteX1" fmla="*/ 183451 w 1484027"/>
              <a:gd name="connsiteY1" fmla="*/ 0 h 1100684"/>
              <a:gd name="connsiteX2" fmla="*/ 1300576 w 1484027"/>
              <a:gd name="connsiteY2" fmla="*/ 0 h 1100684"/>
              <a:gd name="connsiteX3" fmla="*/ 1484027 w 1484027"/>
              <a:gd name="connsiteY3" fmla="*/ 183451 h 1100684"/>
              <a:gd name="connsiteX4" fmla="*/ 1484027 w 1484027"/>
              <a:gd name="connsiteY4" fmla="*/ 917233 h 1100684"/>
              <a:gd name="connsiteX5" fmla="*/ 1300576 w 1484027"/>
              <a:gd name="connsiteY5" fmla="*/ 1100684 h 1100684"/>
              <a:gd name="connsiteX6" fmla="*/ 183451 w 1484027"/>
              <a:gd name="connsiteY6" fmla="*/ 1100684 h 1100684"/>
              <a:gd name="connsiteX7" fmla="*/ 0 w 1484027"/>
              <a:gd name="connsiteY7" fmla="*/ 917233 h 1100684"/>
              <a:gd name="connsiteX8" fmla="*/ 0 w 1484027"/>
              <a:gd name="connsiteY8" fmla="*/ 183451 h 110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4027" h="1100684" fill="none" extrusionOk="0">
                <a:moveTo>
                  <a:pt x="0" y="183451"/>
                </a:moveTo>
                <a:cubicBezTo>
                  <a:pt x="4454" y="74964"/>
                  <a:pt x="76808" y="-2295"/>
                  <a:pt x="183451" y="0"/>
                </a:cubicBezTo>
                <a:cubicBezTo>
                  <a:pt x="468777" y="44794"/>
                  <a:pt x="1131534" y="-2152"/>
                  <a:pt x="1300576" y="0"/>
                </a:cubicBezTo>
                <a:cubicBezTo>
                  <a:pt x="1397167" y="10470"/>
                  <a:pt x="1484628" y="80828"/>
                  <a:pt x="1484027" y="183451"/>
                </a:cubicBezTo>
                <a:cubicBezTo>
                  <a:pt x="1497320" y="378081"/>
                  <a:pt x="1547337" y="817859"/>
                  <a:pt x="1484027" y="917233"/>
                </a:cubicBezTo>
                <a:cubicBezTo>
                  <a:pt x="1494461" y="1020156"/>
                  <a:pt x="1396658" y="1085909"/>
                  <a:pt x="1300576" y="1100684"/>
                </a:cubicBezTo>
                <a:cubicBezTo>
                  <a:pt x="991228" y="1176986"/>
                  <a:pt x="573200" y="1046450"/>
                  <a:pt x="183451" y="1100684"/>
                </a:cubicBezTo>
                <a:cubicBezTo>
                  <a:pt x="87073" y="1091449"/>
                  <a:pt x="-938" y="1027681"/>
                  <a:pt x="0" y="917233"/>
                </a:cubicBezTo>
                <a:cubicBezTo>
                  <a:pt x="-40630" y="822057"/>
                  <a:pt x="-57504" y="434080"/>
                  <a:pt x="0" y="183451"/>
                </a:cubicBezTo>
                <a:close/>
              </a:path>
              <a:path w="1484027" h="1100684" stroke="0" extrusionOk="0">
                <a:moveTo>
                  <a:pt x="0" y="183451"/>
                </a:moveTo>
                <a:cubicBezTo>
                  <a:pt x="-382" y="80663"/>
                  <a:pt x="84536" y="1241"/>
                  <a:pt x="183451" y="0"/>
                </a:cubicBezTo>
                <a:cubicBezTo>
                  <a:pt x="427062" y="-44147"/>
                  <a:pt x="1153545" y="62243"/>
                  <a:pt x="1300576" y="0"/>
                </a:cubicBezTo>
                <a:cubicBezTo>
                  <a:pt x="1411415" y="13355"/>
                  <a:pt x="1485483" y="83551"/>
                  <a:pt x="1484027" y="183451"/>
                </a:cubicBezTo>
                <a:cubicBezTo>
                  <a:pt x="1450095" y="349764"/>
                  <a:pt x="1495096" y="616656"/>
                  <a:pt x="1484027" y="917233"/>
                </a:cubicBezTo>
                <a:cubicBezTo>
                  <a:pt x="1472465" y="1022085"/>
                  <a:pt x="1408692" y="1102830"/>
                  <a:pt x="1300576" y="1100684"/>
                </a:cubicBezTo>
                <a:cubicBezTo>
                  <a:pt x="1156947" y="1123001"/>
                  <a:pt x="684704" y="1076159"/>
                  <a:pt x="183451" y="1100684"/>
                </a:cubicBezTo>
                <a:cubicBezTo>
                  <a:pt x="65055" y="1095601"/>
                  <a:pt x="-15172" y="1017918"/>
                  <a:pt x="0" y="917233"/>
                </a:cubicBezTo>
                <a:cubicBezTo>
                  <a:pt x="-16393" y="575252"/>
                  <a:pt x="-36575" y="427866"/>
                  <a:pt x="0" y="183451"/>
                </a:cubicBezTo>
                <a:close/>
              </a:path>
            </a:pathLst>
          </a:custGeom>
          <a:ln w="38100">
            <a:extLst>
              <a:ext uri="{C807C97D-BFC1-408E-A445-0C87EB9F89A2}">
                <ask:lineSketchStyleProps xmlns:ask="http://schemas.microsoft.com/office/drawing/2018/sketchyshapes" sd="33382878">
                  <a:prstGeom prst="roundRect">
                    <a:avLst/>
                  </a:prstGeom>
                  <ask:type>
                    <ask:lineSketchCurved/>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Arc 17">
            <a:extLst>
              <a:ext uri="{FF2B5EF4-FFF2-40B4-BE49-F238E27FC236}">
                <a16:creationId xmlns:a16="http://schemas.microsoft.com/office/drawing/2014/main" id="{8F41CC6B-275C-4356-A63F-E4756DFBCC56}"/>
              </a:ext>
            </a:extLst>
          </p:cNvPr>
          <p:cNvSpPr/>
          <p:nvPr/>
        </p:nvSpPr>
        <p:spPr>
          <a:xfrm rot="2763316">
            <a:off x="2327183" y="3028013"/>
            <a:ext cx="986394" cy="1039964"/>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9" name="Arc 18">
            <a:extLst>
              <a:ext uri="{FF2B5EF4-FFF2-40B4-BE49-F238E27FC236}">
                <a16:creationId xmlns:a16="http://schemas.microsoft.com/office/drawing/2014/main" id="{E8646F2E-1A2E-4E9A-926C-4FEB1A28ABBB}"/>
              </a:ext>
            </a:extLst>
          </p:cNvPr>
          <p:cNvSpPr/>
          <p:nvPr/>
        </p:nvSpPr>
        <p:spPr>
          <a:xfrm rot="3191518">
            <a:off x="2639742" y="3086644"/>
            <a:ext cx="929428" cy="816669"/>
          </a:xfrm>
          <a:prstGeom prst="arc">
            <a:avLst>
              <a:gd name="adj1" fmla="val 16348567"/>
              <a:gd name="adj2" fmla="val 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0" name="Arc 19">
            <a:extLst>
              <a:ext uri="{FF2B5EF4-FFF2-40B4-BE49-F238E27FC236}">
                <a16:creationId xmlns:a16="http://schemas.microsoft.com/office/drawing/2014/main" id="{AF3B63BE-08F9-4928-A6B5-C8A4E35172E8}"/>
              </a:ext>
            </a:extLst>
          </p:cNvPr>
          <p:cNvSpPr/>
          <p:nvPr/>
        </p:nvSpPr>
        <p:spPr>
          <a:xfrm rot="3173251">
            <a:off x="2951946" y="3156471"/>
            <a:ext cx="830140" cy="647031"/>
          </a:xfrm>
          <a:prstGeom prst="arc">
            <a:avLst>
              <a:gd name="adj1" fmla="val 16348567"/>
              <a:gd name="adj2" fmla="val 4"/>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1" name="Arc 20">
            <a:extLst>
              <a:ext uri="{FF2B5EF4-FFF2-40B4-BE49-F238E27FC236}">
                <a16:creationId xmlns:a16="http://schemas.microsoft.com/office/drawing/2014/main" id="{DCB7EC1A-A110-46B4-8ACD-75289BE2BEA9}"/>
              </a:ext>
            </a:extLst>
          </p:cNvPr>
          <p:cNvSpPr/>
          <p:nvPr/>
        </p:nvSpPr>
        <p:spPr>
          <a:xfrm rot="13948795">
            <a:off x="4228604" y="3308871"/>
            <a:ext cx="830140" cy="647031"/>
          </a:xfrm>
          <a:prstGeom prst="arc">
            <a:avLst>
              <a:gd name="adj1" fmla="val 16348567"/>
              <a:gd name="adj2" fmla="val 4"/>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2" name="Arc 21">
            <a:extLst>
              <a:ext uri="{FF2B5EF4-FFF2-40B4-BE49-F238E27FC236}">
                <a16:creationId xmlns:a16="http://schemas.microsoft.com/office/drawing/2014/main" id="{A81519A8-D18B-4BF4-AAE7-DB25CD521471}"/>
              </a:ext>
            </a:extLst>
          </p:cNvPr>
          <p:cNvSpPr/>
          <p:nvPr/>
        </p:nvSpPr>
        <p:spPr>
          <a:xfrm rot="13455789">
            <a:off x="4426067" y="3179084"/>
            <a:ext cx="929428" cy="816669"/>
          </a:xfrm>
          <a:prstGeom prst="arc">
            <a:avLst>
              <a:gd name="adj1" fmla="val 16348567"/>
              <a:gd name="adj2" fmla="val 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3" name="Arc 22">
            <a:extLst>
              <a:ext uri="{FF2B5EF4-FFF2-40B4-BE49-F238E27FC236}">
                <a16:creationId xmlns:a16="http://schemas.microsoft.com/office/drawing/2014/main" id="{6923160E-AC4D-45B6-B0BE-9411951D7409}"/>
              </a:ext>
            </a:extLst>
          </p:cNvPr>
          <p:cNvSpPr/>
          <p:nvPr/>
        </p:nvSpPr>
        <p:spPr>
          <a:xfrm rot="13234133">
            <a:off x="4667946" y="2952880"/>
            <a:ext cx="986394" cy="1039964"/>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4" name="Chord 23">
            <a:extLst>
              <a:ext uri="{FF2B5EF4-FFF2-40B4-BE49-F238E27FC236}">
                <a16:creationId xmlns:a16="http://schemas.microsoft.com/office/drawing/2014/main" id="{E2EAB9FF-673C-4466-8A8E-5BD414F5C8B2}"/>
              </a:ext>
            </a:extLst>
          </p:cNvPr>
          <p:cNvSpPr/>
          <p:nvPr/>
        </p:nvSpPr>
        <p:spPr>
          <a:xfrm rot="6509058">
            <a:off x="2000566" y="3009842"/>
            <a:ext cx="352602" cy="368979"/>
          </a:xfrm>
          <a:prstGeom prst="chord">
            <a:avLst/>
          </a:prstGeom>
          <a:gradFill>
            <a:gsLst>
              <a:gs pos="15000">
                <a:schemeClr val="accent1">
                  <a:tint val="100000"/>
                  <a:shade val="100000"/>
                  <a:satMod val="130000"/>
                </a:schemeClr>
              </a:gs>
              <a:gs pos="100000">
                <a:schemeClr val="accent1">
                  <a:tint val="50000"/>
                  <a:shade val="100000"/>
                  <a:satMod val="350000"/>
                </a:schemeClr>
              </a:gs>
            </a:gsLst>
          </a:grad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Chord 25">
            <a:extLst>
              <a:ext uri="{FF2B5EF4-FFF2-40B4-BE49-F238E27FC236}">
                <a16:creationId xmlns:a16="http://schemas.microsoft.com/office/drawing/2014/main" id="{027C0E92-AA15-43AE-82C7-3B0475FC92F0}"/>
              </a:ext>
            </a:extLst>
          </p:cNvPr>
          <p:cNvSpPr/>
          <p:nvPr/>
        </p:nvSpPr>
        <p:spPr>
          <a:xfrm rot="17763897">
            <a:off x="2035108" y="3247575"/>
            <a:ext cx="774288" cy="674307"/>
          </a:xfrm>
          <a:prstGeom prst="chord">
            <a:avLst/>
          </a:prstGeom>
          <a:gradFill>
            <a:gsLst>
              <a:gs pos="5000">
                <a:schemeClr val="accent1">
                  <a:tint val="100000"/>
                  <a:shade val="100000"/>
                  <a:satMod val="130000"/>
                </a:schemeClr>
              </a:gs>
              <a:gs pos="100000">
                <a:schemeClr val="accent1">
                  <a:tint val="50000"/>
                  <a:shade val="100000"/>
                  <a:satMod val="350000"/>
                </a:schemeClr>
              </a:gs>
            </a:gsLst>
          </a:grad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Chord 26">
            <a:extLst>
              <a:ext uri="{FF2B5EF4-FFF2-40B4-BE49-F238E27FC236}">
                <a16:creationId xmlns:a16="http://schemas.microsoft.com/office/drawing/2014/main" id="{620703E9-4A46-4181-8376-E992A0282078}"/>
              </a:ext>
            </a:extLst>
          </p:cNvPr>
          <p:cNvSpPr/>
          <p:nvPr/>
        </p:nvSpPr>
        <p:spPr>
          <a:xfrm rot="6509058">
            <a:off x="2512783" y="2995632"/>
            <a:ext cx="352602" cy="368979"/>
          </a:xfrm>
          <a:prstGeom prst="chord">
            <a:avLst/>
          </a:prstGeom>
          <a:gradFill>
            <a:gsLst>
              <a:gs pos="15000">
                <a:schemeClr val="accent1">
                  <a:tint val="100000"/>
                  <a:shade val="100000"/>
                  <a:satMod val="130000"/>
                </a:schemeClr>
              </a:gs>
              <a:gs pos="100000">
                <a:schemeClr val="accent1">
                  <a:tint val="50000"/>
                  <a:shade val="100000"/>
                  <a:satMod val="350000"/>
                </a:schemeClr>
              </a:gs>
            </a:gsLst>
          </a:grad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Chord 28">
            <a:extLst>
              <a:ext uri="{FF2B5EF4-FFF2-40B4-BE49-F238E27FC236}">
                <a16:creationId xmlns:a16="http://schemas.microsoft.com/office/drawing/2014/main" id="{085974FC-8B1F-49F9-9776-1B72B575041E}"/>
              </a:ext>
            </a:extLst>
          </p:cNvPr>
          <p:cNvSpPr/>
          <p:nvPr/>
        </p:nvSpPr>
        <p:spPr>
          <a:xfrm rot="15090942" flipH="1">
            <a:off x="5751594" y="3025698"/>
            <a:ext cx="352602" cy="368979"/>
          </a:xfrm>
          <a:prstGeom prst="chord">
            <a:avLst/>
          </a:prstGeom>
          <a:gradFill>
            <a:gsLst>
              <a:gs pos="15000">
                <a:schemeClr val="accent1">
                  <a:tint val="100000"/>
                  <a:shade val="100000"/>
                  <a:satMod val="130000"/>
                </a:schemeClr>
              </a:gs>
              <a:gs pos="100000">
                <a:schemeClr val="accent1">
                  <a:tint val="50000"/>
                  <a:shade val="100000"/>
                  <a:satMod val="350000"/>
                </a:schemeClr>
              </a:gs>
            </a:gsLst>
          </a:grad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Chord 29">
            <a:extLst>
              <a:ext uri="{FF2B5EF4-FFF2-40B4-BE49-F238E27FC236}">
                <a16:creationId xmlns:a16="http://schemas.microsoft.com/office/drawing/2014/main" id="{E48EA4A2-3952-4185-BC68-80D76DF03857}"/>
              </a:ext>
            </a:extLst>
          </p:cNvPr>
          <p:cNvSpPr/>
          <p:nvPr/>
        </p:nvSpPr>
        <p:spPr>
          <a:xfrm rot="15090942" flipH="1">
            <a:off x="5223588" y="3009842"/>
            <a:ext cx="352602" cy="368979"/>
          </a:xfrm>
          <a:prstGeom prst="chord">
            <a:avLst/>
          </a:prstGeom>
          <a:gradFill>
            <a:gsLst>
              <a:gs pos="15000">
                <a:schemeClr val="accent1">
                  <a:tint val="100000"/>
                  <a:shade val="100000"/>
                  <a:satMod val="130000"/>
                </a:schemeClr>
              </a:gs>
              <a:gs pos="100000">
                <a:schemeClr val="accent1">
                  <a:tint val="50000"/>
                  <a:shade val="100000"/>
                  <a:satMod val="350000"/>
                </a:schemeClr>
              </a:gs>
            </a:gsLst>
          </a:grad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Chord 30">
            <a:extLst>
              <a:ext uri="{FF2B5EF4-FFF2-40B4-BE49-F238E27FC236}">
                <a16:creationId xmlns:a16="http://schemas.microsoft.com/office/drawing/2014/main" id="{31C76554-A05E-4F58-AC01-FA882021BB25}"/>
              </a:ext>
            </a:extLst>
          </p:cNvPr>
          <p:cNvSpPr/>
          <p:nvPr/>
        </p:nvSpPr>
        <p:spPr>
          <a:xfrm rot="3836103" flipH="1">
            <a:off x="5232273" y="3249316"/>
            <a:ext cx="774288" cy="674307"/>
          </a:xfrm>
          <a:prstGeom prst="chord">
            <a:avLst/>
          </a:prstGeom>
          <a:gradFill>
            <a:gsLst>
              <a:gs pos="5000">
                <a:schemeClr val="accent1">
                  <a:tint val="100000"/>
                  <a:shade val="100000"/>
                  <a:satMod val="130000"/>
                </a:schemeClr>
              </a:gs>
              <a:gs pos="100000">
                <a:schemeClr val="accent1">
                  <a:tint val="50000"/>
                  <a:shade val="100000"/>
                  <a:satMod val="350000"/>
                </a:schemeClr>
              </a:gs>
            </a:gsLst>
          </a:grad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F5CAD0F-644D-495D-A28A-03260D233120}"/>
              </a:ext>
            </a:extLst>
          </p:cNvPr>
          <p:cNvSpPr txBox="1"/>
          <p:nvPr/>
        </p:nvSpPr>
        <p:spPr>
          <a:xfrm>
            <a:off x="1562872" y="5319669"/>
            <a:ext cx="1974162" cy="369332"/>
          </a:xfrm>
          <a:prstGeom prst="rect">
            <a:avLst/>
          </a:prstGeom>
          <a:noFill/>
        </p:spPr>
        <p:txBody>
          <a:bodyPr wrap="square" rtlCol="0">
            <a:spAutoFit/>
          </a:bodyPr>
          <a:lstStyle/>
          <a:p>
            <a:r>
              <a:rPr lang="en-GB" b="1" dirty="0">
                <a:latin typeface="Helvetica Neue" panose="02000503000000020004"/>
              </a:rPr>
              <a:t>Character 1</a:t>
            </a:r>
          </a:p>
        </p:txBody>
      </p:sp>
      <p:sp>
        <p:nvSpPr>
          <p:cNvPr id="25" name="TextBox 24">
            <a:extLst>
              <a:ext uri="{FF2B5EF4-FFF2-40B4-BE49-F238E27FC236}">
                <a16:creationId xmlns:a16="http://schemas.microsoft.com/office/drawing/2014/main" id="{2E32B77D-4758-415C-A50C-530D4920A55C}"/>
              </a:ext>
            </a:extLst>
          </p:cNvPr>
          <p:cNvSpPr txBox="1"/>
          <p:nvPr/>
        </p:nvSpPr>
        <p:spPr>
          <a:xfrm>
            <a:off x="5015764" y="5328099"/>
            <a:ext cx="1974162" cy="369332"/>
          </a:xfrm>
          <a:prstGeom prst="rect">
            <a:avLst/>
          </a:prstGeom>
          <a:noFill/>
        </p:spPr>
        <p:txBody>
          <a:bodyPr wrap="square" rtlCol="0">
            <a:spAutoFit/>
          </a:bodyPr>
          <a:lstStyle/>
          <a:p>
            <a:r>
              <a:rPr lang="en-GB" b="1" dirty="0">
                <a:latin typeface="Helvetica Neue" panose="02000503000000020004"/>
              </a:rPr>
              <a:t>Character 2</a:t>
            </a:r>
          </a:p>
        </p:txBody>
      </p:sp>
      <p:sp>
        <p:nvSpPr>
          <p:cNvPr id="4" name="Arrow: Down 3">
            <a:extLst>
              <a:ext uri="{FF2B5EF4-FFF2-40B4-BE49-F238E27FC236}">
                <a16:creationId xmlns:a16="http://schemas.microsoft.com/office/drawing/2014/main" id="{0E9613B9-82F8-41D0-8370-1BA6EC122059}"/>
              </a:ext>
            </a:extLst>
          </p:cNvPr>
          <p:cNvSpPr/>
          <p:nvPr/>
        </p:nvSpPr>
        <p:spPr>
          <a:xfrm rot="16200000">
            <a:off x="8119664" y="841466"/>
            <a:ext cx="479685" cy="1179167"/>
          </a:xfrm>
          <a:prstGeom prst="downArrow">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Arrow: Down 27">
            <a:extLst>
              <a:ext uri="{FF2B5EF4-FFF2-40B4-BE49-F238E27FC236}">
                <a16:creationId xmlns:a16="http://schemas.microsoft.com/office/drawing/2014/main" id="{C34818DD-7BCC-421F-9D83-3BE56249899D}"/>
              </a:ext>
            </a:extLst>
          </p:cNvPr>
          <p:cNvSpPr/>
          <p:nvPr/>
        </p:nvSpPr>
        <p:spPr>
          <a:xfrm rot="16200000">
            <a:off x="8099656" y="3639850"/>
            <a:ext cx="479685" cy="1179167"/>
          </a:xfrm>
          <a:prstGeom prst="downArrow">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9906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3587A2-6E9A-3CF0-9495-6DC5DBE73D56}"/>
              </a:ext>
            </a:extLst>
          </p:cNvPr>
          <p:cNvSpPr>
            <a:spLocks noGrp="1"/>
          </p:cNvSpPr>
          <p:nvPr>
            <p:ph idx="4294967295"/>
          </p:nvPr>
        </p:nvSpPr>
        <p:spPr>
          <a:xfrm>
            <a:off x="353763" y="1219198"/>
            <a:ext cx="11614119" cy="4108266"/>
          </a:xfrm>
          <a:prstGeom prst="rect">
            <a:avLst/>
          </a:prstGeom>
        </p:spPr>
        <p:txBody>
          <a:bodyPr/>
          <a:lstStyle/>
          <a:p>
            <a:pPr marL="0" indent="0">
              <a:buNone/>
            </a:pPr>
            <a:endParaRPr lang="en-GB" sz="2000" dirty="0">
              <a:latin typeface="Helvetica Neue" panose="02000503000000020004"/>
            </a:endParaRPr>
          </a:p>
          <a:p>
            <a:pPr marL="0" indent="0">
              <a:buNone/>
            </a:pPr>
            <a:r>
              <a:rPr lang="en-GB" sz="2000" dirty="0">
                <a:latin typeface="Helvetica Neue" panose="02000503000000020004"/>
              </a:rPr>
              <a:t>1) Starting a contract;</a:t>
            </a:r>
          </a:p>
          <a:p>
            <a:pPr marL="0" indent="0">
              <a:buNone/>
            </a:pPr>
            <a:r>
              <a:rPr lang="en-GB" sz="2000" dirty="0">
                <a:latin typeface="Helvetica Neue" panose="02000503000000020004"/>
              </a:rPr>
              <a:t>2) Send approved (final) script;</a:t>
            </a:r>
          </a:p>
          <a:p>
            <a:pPr marL="0" indent="0">
              <a:buNone/>
            </a:pPr>
            <a:r>
              <a:rPr lang="en-GB" sz="2000" dirty="0">
                <a:latin typeface="Helvetica Neue" panose="02000503000000020004"/>
              </a:rPr>
              <a:t>3*) Voiceover artist selection;</a:t>
            </a:r>
          </a:p>
          <a:p>
            <a:pPr marL="0" indent="0">
              <a:buNone/>
            </a:pPr>
            <a:r>
              <a:rPr lang="en-GB" sz="2000" dirty="0">
                <a:latin typeface="Helvetica Neue" panose="02000503000000020004"/>
              </a:rPr>
              <a:t>3.1*) Voiceover creation;</a:t>
            </a:r>
          </a:p>
          <a:p>
            <a:pPr marL="0" indent="0">
              <a:buNone/>
            </a:pPr>
            <a:r>
              <a:rPr lang="en-GB" sz="2000" dirty="0">
                <a:latin typeface="Helvetica Neue" panose="02000503000000020004"/>
              </a:rPr>
              <a:t>3.2*) Approvement / some fixes to record if needed;</a:t>
            </a:r>
          </a:p>
          <a:p>
            <a:pPr marL="0" indent="0">
              <a:buNone/>
            </a:pPr>
            <a:r>
              <a:rPr lang="en-GB" sz="2000" dirty="0">
                <a:latin typeface="Helvetica Neue" panose="02000503000000020004"/>
              </a:rPr>
              <a:t>4) Storyboard creation (sketched / drawn scenario based on the script);</a:t>
            </a:r>
          </a:p>
          <a:p>
            <a:pPr marL="0" indent="0">
              <a:buNone/>
            </a:pPr>
            <a:r>
              <a:rPr lang="en-GB" sz="2000" dirty="0">
                <a:latin typeface="Helvetica Neue" panose="02000503000000020004"/>
              </a:rPr>
              <a:t>4.1) Approvement / discussion </a:t>
            </a:r>
          </a:p>
          <a:p>
            <a:pPr marL="0" indent="0">
              <a:buNone/>
            </a:pPr>
            <a:r>
              <a:rPr lang="en-GB" sz="2000" dirty="0">
                <a:latin typeface="Helvetica Neue" panose="02000503000000020004"/>
              </a:rPr>
              <a:t>5) Animation creation;</a:t>
            </a:r>
          </a:p>
          <a:p>
            <a:pPr marL="0" indent="0">
              <a:buNone/>
            </a:pPr>
            <a:r>
              <a:rPr lang="en-GB" sz="2000" dirty="0">
                <a:latin typeface="Helvetica Neue" panose="02000503000000020004"/>
              </a:rPr>
              <a:t>6) Discussing edits if required and implementing changes</a:t>
            </a:r>
          </a:p>
          <a:p>
            <a:pPr marL="0" indent="0">
              <a:buNone/>
            </a:pPr>
            <a:r>
              <a:rPr lang="en-GB" sz="2000" dirty="0"/>
              <a:t>                                                                                                                   </a:t>
            </a:r>
            <a:r>
              <a:rPr lang="en-GB" sz="2000" dirty="0">
                <a:latin typeface="Helvetica Neue" panose="02000503000000020004"/>
              </a:rPr>
              <a:t>*can go in parallel with storyboard creation </a:t>
            </a:r>
          </a:p>
          <a:p>
            <a:endParaRPr lang="en-GB" dirty="0"/>
          </a:p>
        </p:txBody>
      </p:sp>
      <p:sp>
        <p:nvSpPr>
          <p:cNvPr id="3" name="Title 2">
            <a:extLst>
              <a:ext uri="{FF2B5EF4-FFF2-40B4-BE49-F238E27FC236}">
                <a16:creationId xmlns:a16="http://schemas.microsoft.com/office/drawing/2014/main" id="{FC35CD9C-11D0-AF02-5911-11BC6D150630}"/>
              </a:ext>
            </a:extLst>
          </p:cNvPr>
          <p:cNvSpPr>
            <a:spLocks noGrp="1"/>
          </p:cNvSpPr>
          <p:nvPr>
            <p:ph type="title"/>
          </p:nvPr>
        </p:nvSpPr>
        <p:spPr/>
        <p:txBody>
          <a:bodyPr/>
          <a:lstStyle/>
          <a:p>
            <a:r>
              <a:rPr lang="en-GB" sz="3200" dirty="0">
                <a:solidFill>
                  <a:schemeClr val="tx1"/>
                </a:solidFill>
              </a:rPr>
              <a:t>Video production and process</a:t>
            </a:r>
          </a:p>
        </p:txBody>
      </p:sp>
    </p:spTree>
    <p:extLst>
      <p:ext uri="{BB962C8B-B14F-4D97-AF65-F5344CB8AC3E}">
        <p14:creationId xmlns:p14="http://schemas.microsoft.com/office/powerpoint/2010/main" val="43263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35CD9C-11D0-AF02-5911-11BC6D150630}"/>
              </a:ext>
            </a:extLst>
          </p:cNvPr>
          <p:cNvSpPr>
            <a:spLocks noGrp="1"/>
          </p:cNvSpPr>
          <p:nvPr>
            <p:ph type="title"/>
          </p:nvPr>
        </p:nvSpPr>
        <p:spPr/>
        <p:txBody>
          <a:bodyPr/>
          <a:lstStyle/>
          <a:p>
            <a:r>
              <a:rPr lang="en-GB" sz="3200" dirty="0">
                <a:solidFill>
                  <a:schemeClr val="tx1"/>
                </a:solidFill>
              </a:rPr>
              <a:t>Video 0 – </a:t>
            </a:r>
            <a:r>
              <a:rPr lang="en-GB" sz="3200" dirty="0">
                <a:solidFill>
                  <a:schemeClr val="tx1"/>
                </a:solidFill>
                <a:hlinkClick r:id="rId3"/>
              </a:rPr>
              <a:t>Introductory teaser </a:t>
            </a:r>
            <a:endParaRPr lang="en-GB" sz="3200" dirty="0">
              <a:solidFill>
                <a:schemeClr val="tx1"/>
              </a:solidFill>
            </a:endParaRPr>
          </a:p>
        </p:txBody>
      </p:sp>
      <p:pic>
        <p:nvPicPr>
          <p:cNvPr id="5" name="Picture 4">
            <a:extLst>
              <a:ext uri="{FF2B5EF4-FFF2-40B4-BE49-F238E27FC236}">
                <a16:creationId xmlns:a16="http://schemas.microsoft.com/office/drawing/2014/main" id="{397B4D53-6284-48E7-CC56-2849439EC485}"/>
              </a:ext>
            </a:extLst>
          </p:cNvPr>
          <p:cNvPicPr>
            <a:picLocks noChangeAspect="1"/>
          </p:cNvPicPr>
          <p:nvPr/>
        </p:nvPicPr>
        <p:blipFill rotWithShape="1">
          <a:blip r:embed="rId4"/>
          <a:srcRect l="14118" t="6470" r="23897" b="13529"/>
          <a:stretch/>
        </p:blipFill>
        <p:spPr>
          <a:xfrm>
            <a:off x="428934" y="1166235"/>
            <a:ext cx="5731888" cy="4161229"/>
          </a:xfrm>
          <a:prstGeom prst="rect">
            <a:avLst/>
          </a:prstGeom>
        </p:spPr>
      </p:pic>
      <p:sp>
        <p:nvSpPr>
          <p:cNvPr id="2" name="TextBox 1">
            <a:extLst>
              <a:ext uri="{FF2B5EF4-FFF2-40B4-BE49-F238E27FC236}">
                <a16:creationId xmlns:a16="http://schemas.microsoft.com/office/drawing/2014/main" id="{6EDEAA99-9672-A042-E2F7-9B0792CA3AB9}"/>
              </a:ext>
            </a:extLst>
          </p:cNvPr>
          <p:cNvSpPr txBox="1"/>
          <p:nvPr/>
        </p:nvSpPr>
        <p:spPr>
          <a:xfrm>
            <a:off x="6685835" y="1600372"/>
            <a:ext cx="5107432" cy="3139321"/>
          </a:xfrm>
          <a:prstGeom prst="rect">
            <a:avLst/>
          </a:prstGeom>
          <a:noFill/>
        </p:spPr>
        <p:txBody>
          <a:bodyPr wrap="square" rtlCol="0">
            <a:spAutoFit/>
          </a:bodyPr>
          <a:lstStyle/>
          <a:p>
            <a:pPr marL="285750" indent="-285750">
              <a:buFont typeface="Arial" panose="020B0604020202020204" pitchFamily="34" charset="0"/>
              <a:buChar char="•"/>
            </a:pPr>
            <a:r>
              <a:rPr lang="en-US" b="1" i="0" dirty="0">
                <a:solidFill>
                  <a:srgbClr val="31859C"/>
                </a:solidFill>
                <a:effectLst/>
                <a:latin typeface="Helvetica Neue" panose="02000503000000020004"/>
              </a:rPr>
              <a:t>Here, we are first introduced to the two characters in our video series.</a:t>
            </a:r>
            <a:br>
              <a:rPr lang="en-US" b="1" i="0" dirty="0">
                <a:solidFill>
                  <a:srgbClr val="31859C"/>
                </a:solidFill>
                <a:effectLst/>
                <a:latin typeface="Helvetica Neue" panose="02000503000000020004"/>
              </a:rPr>
            </a:br>
            <a:endParaRPr lang="en-US" b="1" i="0" dirty="0">
              <a:solidFill>
                <a:srgbClr val="31859C"/>
              </a:solidFill>
              <a:effectLst/>
              <a:latin typeface="Helvetica Neue" panose="02000503000000020004"/>
            </a:endParaRPr>
          </a:p>
          <a:p>
            <a:pPr marL="285750" indent="-285750">
              <a:buFont typeface="Arial" panose="020B0604020202020204" pitchFamily="34" charset="0"/>
              <a:buChar char="•"/>
            </a:pPr>
            <a:r>
              <a:rPr lang="en-US" b="1" i="0" dirty="0" err="1">
                <a:solidFill>
                  <a:srgbClr val="31859C"/>
                </a:solidFill>
                <a:effectLst/>
                <a:latin typeface="Helvetica Neue" panose="02000503000000020004"/>
              </a:rPr>
              <a:t>Ms</a:t>
            </a:r>
            <a:r>
              <a:rPr lang="en-US" b="1" i="0" dirty="0">
                <a:solidFill>
                  <a:srgbClr val="31859C"/>
                </a:solidFill>
                <a:effectLst/>
                <a:latin typeface="Helvetica Neue" panose="02000503000000020004"/>
              </a:rPr>
              <a:t> Patty Participant is interested in joining a clinical trial, voices their concerns for data privacy and how their data will be used, etc. </a:t>
            </a:r>
            <a:br>
              <a:rPr lang="en-US" b="1" i="0" dirty="0">
                <a:solidFill>
                  <a:srgbClr val="31859C"/>
                </a:solidFill>
                <a:effectLst/>
                <a:latin typeface="Helvetica Neue" panose="02000503000000020004"/>
              </a:rPr>
            </a:br>
            <a:endParaRPr lang="en-US" b="1" i="0" dirty="0">
              <a:solidFill>
                <a:srgbClr val="31859C"/>
              </a:solidFill>
              <a:effectLst/>
              <a:latin typeface="Helvetica Neue" panose="02000503000000020004"/>
            </a:endParaRPr>
          </a:p>
          <a:p>
            <a:pPr marL="285750" indent="-285750">
              <a:buFont typeface="Arial" panose="020B0604020202020204" pitchFamily="34" charset="0"/>
              <a:buChar char="•"/>
            </a:pPr>
            <a:r>
              <a:rPr lang="en-US" b="1" i="0" dirty="0">
                <a:solidFill>
                  <a:srgbClr val="31859C"/>
                </a:solidFill>
                <a:effectLst/>
                <a:latin typeface="Helvetica Neue" panose="02000503000000020004"/>
              </a:rPr>
              <a:t>The other person, </a:t>
            </a:r>
            <a:r>
              <a:rPr lang="en-US" b="1" i="0" dirty="0" err="1">
                <a:solidFill>
                  <a:srgbClr val="31859C"/>
                </a:solidFill>
                <a:effectLst/>
                <a:latin typeface="Helvetica Neue" panose="02000503000000020004"/>
              </a:rPr>
              <a:t>Ms</a:t>
            </a:r>
            <a:r>
              <a:rPr lang="en-US" b="1" i="0" dirty="0">
                <a:solidFill>
                  <a:srgbClr val="31859C"/>
                </a:solidFill>
                <a:effectLst/>
                <a:latin typeface="Helvetica Neue" panose="02000503000000020004"/>
              </a:rPr>
              <a:t> Tammy Trial (a friend who works in clinical research), answers their friend’s questions.</a:t>
            </a:r>
            <a:endParaRPr lang="en-GB" b="1" dirty="0">
              <a:solidFill>
                <a:srgbClr val="31859C"/>
              </a:solidFill>
              <a:latin typeface="Helvetica Neue" panose="02000503000000020004"/>
            </a:endParaRPr>
          </a:p>
        </p:txBody>
      </p:sp>
    </p:spTree>
    <p:extLst>
      <p:ext uri="{BB962C8B-B14F-4D97-AF65-F5344CB8AC3E}">
        <p14:creationId xmlns:p14="http://schemas.microsoft.com/office/powerpoint/2010/main" val="2555998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EF452-872A-BF56-3841-D26694A94146}"/>
              </a:ext>
            </a:extLst>
          </p:cNvPr>
          <p:cNvSpPr>
            <a:spLocks noGrp="1"/>
          </p:cNvSpPr>
          <p:nvPr>
            <p:ph type="ctrTitle"/>
          </p:nvPr>
        </p:nvSpPr>
        <p:spPr>
          <a:xfrm>
            <a:off x="7409330" y="542016"/>
            <a:ext cx="4567518" cy="4717837"/>
          </a:xfrm>
        </p:spPr>
        <p:txBody>
          <a:bodyPr>
            <a:normAutofit/>
          </a:bodyPr>
          <a:lstStyle/>
          <a:p>
            <a:r>
              <a:rPr lang="en-GB" sz="2800" b="1" dirty="0">
                <a:solidFill>
                  <a:schemeClr val="bg1">
                    <a:lumMod val="75000"/>
                  </a:schemeClr>
                </a:solidFill>
                <a:latin typeface="Helvetica Neue" panose="02000503000000020004"/>
              </a:rPr>
              <a:t>Data Privacy and Data Sharing in Clinical Trials</a:t>
            </a:r>
            <a:br>
              <a:rPr lang="en-GB" sz="2800" b="1" dirty="0">
                <a:solidFill>
                  <a:schemeClr val="bg1">
                    <a:lumMod val="75000"/>
                  </a:schemeClr>
                </a:solidFill>
                <a:latin typeface="Helvetica Neue" panose="02000503000000020004"/>
              </a:rPr>
            </a:br>
            <a:br>
              <a:rPr lang="en-GB" sz="2800" b="1" dirty="0">
                <a:solidFill>
                  <a:schemeClr val="bg1">
                    <a:lumMod val="75000"/>
                  </a:schemeClr>
                </a:solidFill>
                <a:latin typeface="Helvetica Neue" panose="02000503000000020004"/>
              </a:rPr>
            </a:br>
            <a:r>
              <a:rPr lang="en-GB" sz="2800" dirty="0">
                <a:solidFill>
                  <a:schemeClr val="bg1">
                    <a:lumMod val="75000"/>
                  </a:schemeClr>
                </a:solidFill>
                <a:latin typeface="Helvetica Neue" panose="02000503000000020004"/>
              </a:rPr>
              <a:t>DIA Patient Engagement Community Meeting</a:t>
            </a:r>
            <a:br>
              <a:rPr lang="en-GB" sz="2800" dirty="0">
                <a:solidFill>
                  <a:schemeClr val="bg1">
                    <a:lumMod val="75000"/>
                  </a:schemeClr>
                </a:solidFill>
                <a:latin typeface="Helvetica Neue" panose="02000503000000020004"/>
              </a:rPr>
            </a:br>
            <a:r>
              <a:rPr lang="en-GB" sz="2000" dirty="0">
                <a:solidFill>
                  <a:schemeClr val="bg1">
                    <a:lumMod val="75000"/>
                  </a:schemeClr>
                </a:solidFill>
                <a:latin typeface="Helvetica Neue" panose="02000503000000020004"/>
              </a:rPr>
              <a:t>09 March 2023</a:t>
            </a:r>
            <a:br>
              <a:rPr lang="en-GB" sz="2800" b="1" dirty="0">
                <a:solidFill>
                  <a:schemeClr val="bg1">
                    <a:lumMod val="75000"/>
                  </a:schemeClr>
                </a:solidFill>
                <a:latin typeface="Helvetica Neue" panose="02000503000000020004"/>
              </a:rPr>
            </a:br>
            <a:br>
              <a:rPr lang="en-GB" sz="2800" b="1" dirty="0">
                <a:solidFill>
                  <a:schemeClr val="bg1">
                    <a:lumMod val="75000"/>
                  </a:schemeClr>
                </a:solidFill>
                <a:latin typeface="Helvetica Neue" panose="02000503000000020004"/>
              </a:rPr>
            </a:br>
            <a:r>
              <a:rPr lang="en-GB" sz="2800" dirty="0">
                <a:solidFill>
                  <a:schemeClr val="bg1">
                    <a:lumMod val="75000"/>
                  </a:schemeClr>
                </a:solidFill>
                <a:latin typeface="Helvetica Neue" panose="02000503000000020004"/>
              </a:rPr>
              <a:t>Devaki Thavarajah</a:t>
            </a:r>
            <a:br>
              <a:rPr lang="en-GB" sz="2800" dirty="0">
                <a:solidFill>
                  <a:schemeClr val="bg1">
                    <a:lumMod val="75000"/>
                  </a:schemeClr>
                </a:solidFill>
                <a:latin typeface="Helvetica Neue" panose="02000503000000020004"/>
              </a:rPr>
            </a:br>
            <a:br>
              <a:rPr lang="en-GB" sz="2800" dirty="0">
                <a:solidFill>
                  <a:schemeClr val="bg1">
                    <a:lumMod val="75000"/>
                  </a:schemeClr>
                </a:solidFill>
                <a:latin typeface="Helvetica Neue" panose="02000503000000020004"/>
              </a:rPr>
            </a:br>
            <a:r>
              <a:rPr lang="en-GB" sz="2400" i="1" dirty="0">
                <a:solidFill>
                  <a:schemeClr val="bg1">
                    <a:lumMod val="75000"/>
                  </a:schemeClr>
                </a:solidFill>
                <a:latin typeface="Helvetica Neue" panose="02000503000000020004"/>
              </a:rPr>
              <a:t>PHUSE Data Transparency </a:t>
            </a:r>
            <a:br>
              <a:rPr lang="en-GB" sz="2400" i="1" dirty="0">
                <a:solidFill>
                  <a:schemeClr val="bg1">
                    <a:lumMod val="75000"/>
                  </a:schemeClr>
                </a:solidFill>
                <a:latin typeface="Helvetica Neue" panose="02000503000000020004"/>
              </a:rPr>
            </a:br>
            <a:r>
              <a:rPr lang="en-GB" sz="2400" i="1" dirty="0">
                <a:solidFill>
                  <a:schemeClr val="bg1">
                    <a:lumMod val="75000"/>
                  </a:schemeClr>
                </a:solidFill>
                <a:latin typeface="Helvetica Neue" panose="02000503000000020004"/>
              </a:rPr>
              <a:t>Working Group Lead</a:t>
            </a:r>
          </a:p>
        </p:txBody>
      </p:sp>
    </p:spTree>
    <p:extLst>
      <p:ext uri="{BB962C8B-B14F-4D97-AF65-F5344CB8AC3E}">
        <p14:creationId xmlns:p14="http://schemas.microsoft.com/office/powerpoint/2010/main" val="622540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Data Privacy and Data Sharing in Clinical Trials – Introduction (Video 0)">
            <a:hlinkClick r:id="" action="ppaction://media"/>
            <a:extLst>
              <a:ext uri="{FF2B5EF4-FFF2-40B4-BE49-F238E27FC236}">
                <a16:creationId xmlns:a16="http://schemas.microsoft.com/office/drawing/2014/main" id="{8150A726-6ACA-D8BC-5B43-CF7E34A84B1C}"/>
              </a:ext>
            </a:extLst>
          </p:cNvPr>
          <p:cNvPicPr>
            <a:picLocks noRot="1" noChangeAspect="1"/>
          </p:cNvPicPr>
          <p:nvPr>
            <a:videoFile r:link="rId1"/>
          </p:nvPr>
        </p:nvPicPr>
        <p:blipFill>
          <a:blip r:embed="rId4"/>
          <a:stretch>
            <a:fillRect/>
          </a:stretch>
        </p:blipFill>
        <p:spPr>
          <a:xfrm>
            <a:off x="1420588" y="214286"/>
            <a:ext cx="9331177" cy="5272115"/>
          </a:xfrm>
          <a:prstGeom prst="rect">
            <a:avLst/>
          </a:prstGeom>
        </p:spPr>
      </p:pic>
    </p:spTree>
    <p:extLst>
      <p:ext uri="{BB962C8B-B14F-4D97-AF65-F5344CB8AC3E}">
        <p14:creationId xmlns:p14="http://schemas.microsoft.com/office/powerpoint/2010/main" val="293463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35CD9C-11D0-AF02-5911-11BC6D150630}"/>
              </a:ext>
            </a:extLst>
          </p:cNvPr>
          <p:cNvSpPr>
            <a:spLocks noGrp="1"/>
          </p:cNvSpPr>
          <p:nvPr>
            <p:ph type="title"/>
          </p:nvPr>
        </p:nvSpPr>
        <p:spPr/>
        <p:txBody>
          <a:bodyPr/>
          <a:lstStyle/>
          <a:p>
            <a:r>
              <a:rPr lang="en-GB" sz="3200" dirty="0">
                <a:solidFill>
                  <a:schemeClr val="tx1"/>
                </a:solidFill>
              </a:rPr>
              <a:t>Video 1 – </a:t>
            </a:r>
            <a:r>
              <a:rPr lang="en-GB" sz="3200" dirty="0">
                <a:solidFill>
                  <a:schemeClr val="tx1"/>
                </a:solidFill>
                <a:hlinkClick r:id="rId3"/>
              </a:rPr>
              <a:t>Importance of Clinical Trials </a:t>
            </a:r>
            <a:endParaRPr lang="en-GB" sz="3200" dirty="0">
              <a:solidFill>
                <a:schemeClr val="tx1"/>
              </a:solidFill>
            </a:endParaRPr>
          </a:p>
        </p:txBody>
      </p:sp>
      <p:pic>
        <p:nvPicPr>
          <p:cNvPr id="6" name="Picture 5">
            <a:extLst>
              <a:ext uri="{FF2B5EF4-FFF2-40B4-BE49-F238E27FC236}">
                <a16:creationId xmlns:a16="http://schemas.microsoft.com/office/drawing/2014/main" id="{921CFDFD-8C5C-C27D-1A36-6789F65650D3}"/>
              </a:ext>
            </a:extLst>
          </p:cNvPr>
          <p:cNvPicPr>
            <a:picLocks noChangeAspect="1"/>
          </p:cNvPicPr>
          <p:nvPr/>
        </p:nvPicPr>
        <p:blipFill>
          <a:blip r:embed="rId4"/>
          <a:stretch>
            <a:fillRect/>
          </a:stretch>
        </p:blipFill>
        <p:spPr>
          <a:xfrm>
            <a:off x="425754" y="1172224"/>
            <a:ext cx="5773412" cy="4163929"/>
          </a:xfrm>
          <a:prstGeom prst="rect">
            <a:avLst/>
          </a:prstGeom>
        </p:spPr>
      </p:pic>
      <p:sp>
        <p:nvSpPr>
          <p:cNvPr id="2" name="TextBox 1">
            <a:extLst>
              <a:ext uri="{FF2B5EF4-FFF2-40B4-BE49-F238E27FC236}">
                <a16:creationId xmlns:a16="http://schemas.microsoft.com/office/drawing/2014/main" id="{F9E6072D-4BDD-4AC8-6FF0-922C03143A5A}"/>
              </a:ext>
            </a:extLst>
          </p:cNvPr>
          <p:cNvSpPr txBox="1"/>
          <p:nvPr/>
        </p:nvSpPr>
        <p:spPr>
          <a:xfrm>
            <a:off x="6685835" y="1600372"/>
            <a:ext cx="5107432" cy="3693319"/>
          </a:xfrm>
          <a:prstGeom prst="rect">
            <a:avLst/>
          </a:prstGeom>
          <a:noFill/>
        </p:spPr>
        <p:txBody>
          <a:bodyPr wrap="square" rtlCol="0">
            <a:spAutoFit/>
          </a:bodyPr>
          <a:lstStyle/>
          <a:p>
            <a:pPr marL="285750" indent="-285750">
              <a:buFont typeface="Arial" panose="020B0604020202020204" pitchFamily="34" charset="0"/>
              <a:buChar char="•"/>
            </a:pPr>
            <a:r>
              <a:rPr lang="en-US" b="1" i="0" dirty="0">
                <a:solidFill>
                  <a:srgbClr val="31859C"/>
                </a:solidFill>
                <a:effectLst/>
                <a:latin typeface="Helvetica Neue" panose="02000503000000020004"/>
              </a:rPr>
              <a:t>The first video in the series covers the key concepts of clinical trials before delving into more complex topics. </a:t>
            </a:r>
          </a:p>
          <a:p>
            <a:pPr marL="285750" indent="-285750">
              <a:buFont typeface="Arial" panose="020B0604020202020204" pitchFamily="34" charset="0"/>
              <a:buChar char="•"/>
            </a:pPr>
            <a:endParaRPr lang="en-US" b="1" i="0" dirty="0">
              <a:solidFill>
                <a:srgbClr val="31859C"/>
              </a:solidFill>
              <a:effectLst/>
              <a:latin typeface="Helvetica Neue" panose="02000503000000020004"/>
            </a:endParaRPr>
          </a:p>
          <a:p>
            <a:pPr marL="285750" indent="-285750">
              <a:buFont typeface="Arial" panose="020B0604020202020204" pitchFamily="34" charset="0"/>
              <a:buChar char="•"/>
            </a:pPr>
            <a:r>
              <a:rPr lang="en-US" b="1" i="0" dirty="0">
                <a:solidFill>
                  <a:srgbClr val="31859C"/>
                </a:solidFill>
                <a:effectLst/>
                <a:latin typeface="Helvetica Neue" panose="02000503000000020004"/>
              </a:rPr>
              <a:t>Our two characters will build upon the discussion in each video, and on the different layers as a continuity piece. </a:t>
            </a:r>
          </a:p>
          <a:p>
            <a:pPr marL="285750" indent="-285750">
              <a:buFont typeface="Arial" panose="020B0604020202020204" pitchFamily="34" charset="0"/>
              <a:buChar char="•"/>
            </a:pPr>
            <a:endParaRPr lang="en-US" b="1" dirty="0">
              <a:solidFill>
                <a:srgbClr val="31859C"/>
              </a:solidFill>
              <a:latin typeface="Helvetica Neue" panose="02000503000000020004"/>
            </a:endParaRPr>
          </a:p>
          <a:p>
            <a:pPr marL="285750" indent="-285750">
              <a:buFont typeface="Arial" panose="020B0604020202020204" pitchFamily="34" charset="0"/>
              <a:buChar char="•"/>
            </a:pPr>
            <a:r>
              <a:rPr lang="en-US" b="1" i="0" dirty="0">
                <a:solidFill>
                  <a:srgbClr val="31859C"/>
                </a:solidFill>
                <a:effectLst/>
                <a:latin typeface="Helvetica Neue" panose="02000503000000020004"/>
              </a:rPr>
              <a:t>Each video layer in the series can be standalone (one video is not dependent on another) and when watched together, the viewer can see the big picture of data privacy and data sharing in clinical trials.</a:t>
            </a:r>
            <a:endParaRPr lang="en-GB" b="1" dirty="0">
              <a:solidFill>
                <a:srgbClr val="31859C"/>
              </a:solidFill>
              <a:latin typeface="Helvetica Neue" panose="02000503000000020004"/>
            </a:endParaRPr>
          </a:p>
        </p:txBody>
      </p:sp>
    </p:spTree>
    <p:extLst>
      <p:ext uri="{BB962C8B-B14F-4D97-AF65-F5344CB8AC3E}">
        <p14:creationId xmlns:p14="http://schemas.microsoft.com/office/powerpoint/2010/main" val="2482614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Data Privacy and Data Sharing in Clinical Trials – Importance of Clinical Trials (Video 1)">
            <a:hlinkClick r:id="" action="ppaction://media"/>
            <a:extLst>
              <a:ext uri="{FF2B5EF4-FFF2-40B4-BE49-F238E27FC236}">
                <a16:creationId xmlns:a16="http://schemas.microsoft.com/office/drawing/2014/main" id="{4314075D-8C0F-9188-768A-C39E2AD77AA8}"/>
              </a:ext>
            </a:extLst>
          </p:cNvPr>
          <p:cNvPicPr>
            <a:picLocks noRot="1" noChangeAspect="1"/>
          </p:cNvPicPr>
          <p:nvPr>
            <a:videoFile r:link="rId1"/>
          </p:nvPr>
        </p:nvPicPr>
        <p:blipFill>
          <a:blip r:embed="rId3"/>
          <a:stretch>
            <a:fillRect/>
          </a:stretch>
        </p:blipFill>
        <p:spPr>
          <a:xfrm>
            <a:off x="1443079" y="228601"/>
            <a:ext cx="9305842" cy="5257800"/>
          </a:xfrm>
          <a:prstGeom prst="rect">
            <a:avLst/>
          </a:prstGeom>
        </p:spPr>
      </p:pic>
    </p:spTree>
    <p:extLst>
      <p:ext uri="{BB962C8B-B14F-4D97-AF65-F5344CB8AC3E}">
        <p14:creationId xmlns:p14="http://schemas.microsoft.com/office/powerpoint/2010/main" val="123557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5893D-8654-04A7-5420-9C1FFAFCEB35}"/>
              </a:ext>
            </a:extLst>
          </p:cNvPr>
          <p:cNvSpPr>
            <a:spLocks noGrp="1"/>
          </p:cNvSpPr>
          <p:nvPr>
            <p:ph type="ctrTitle"/>
          </p:nvPr>
        </p:nvSpPr>
        <p:spPr>
          <a:xfrm>
            <a:off x="7086599" y="484094"/>
            <a:ext cx="5105401" cy="4717837"/>
          </a:xfrm>
        </p:spPr>
        <p:txBody>
          <a:bodyPr>
            <a:normAutofit/>
          </a:bodyPr>
          <a:lstStyle/>
          <a:p>
            <a:r>
              <a:rPr lang="en-GB" sz="2800" b="1" dirty="0">
                <a:solidFill>
                  <a:schemeClr val="bg1">
                    <a:lumMod val="75000"/>
                  </a:schemeClr>
                </a:solidFill>
                <a:latin typeface="Helvetica Neue" panose="02000503000000020004"/>
              </a:rPr>
              <a:t>Video Dissemination Information Gathering Exercise</a:t>
            </a:r>
            <a:endParaRPr lang="en-GB" sz="2400" i="1" dirty="0">
              <a:solidFill>
                <a:schemeClr val="bg1">
                  <a:lumMod val="75000"/>
                </a:schemeClr>
              </a:solidFill>
              <a:latin typeface="Helvetica Neue" panose="02000503000000020004"/>
            </a:endParaRPr>
          </a:p>
        </p:txBody>
      </p:sp>
    </p:spTree>
    <p:extLst>
      <p:ext uri="{BB962C8B-B14F-4D97-AF65-F5344CB8AC3E}">
        <p14:creationId xmlns:p14="http://schemas.microsoft.com/office/powerpoint/2010/main" val="4102596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53763" y="1573307"/>
            <a:ext cx="11159045" cy="3834837"/>
          </a:xfrm>
        </p:spPr>
        <p:txBody>
          <a:bodyPr>
            <a:normAutofit lnSpcReduction="10000"/>
          </a:bodyPr>
          <a:lstStyle/>
          <a:p>
            <a:pPr marL="0" indent="0">
              <a:buNone/>
            </a:pPr>
            <a:r>
              <a:rPr lang="en-US" sz="2800" b="1" dirty="0">
                <a:solidFill>
                  <a:srgbClr val="31859C"/>
                </a:solidFill>
                <a:latin typeface="Helvetica Neue" panose="02000503000000020004"/>
              </a:rPr>
              <a:t>Which best describes your background?</a:t>
            </a:r>
          </a:p>
          <a:p>
            <a:pPr marL="0" indent="0">
              <a:buNone/>
            </a:pPr>
            <a:endParaRPr lang="en-US" sz="2800" b="1" dirty="0">
              <a:solidFill>
                <a:srgbClr val="31859C"/>
              </a:solidFill>
              <a:latin typeface="Helvetica Neue" panose="02000503000000020004"/>
            </a:endParaRPr>
          </a:p>
          <a:p>
            <a:pPr>
              <a:buFont typeface="Wingdings" panose="05000000000000000000" pitchFamily="2" charset="2"/>
              <a:buChar char="Ø"/>
            </a:pPr>
            <a:r>
              <a:rPr lang="en-US" sz="2800" b="1" dirty="0">
                <a:solidFill>
                  <a:srgbClr val="31859C"/>
                </a:solidFill>
                <a:latin typeface="Helvetica Neue" panose="02000503000000020004"/>
              </a:rPr>
              <a:t>Patient Advocacy Group</a:t>
            </a:r>
          </a:p>
          <a:p>
            <a:pPr>
              <a:buFont typeface="Wingdings" panose="05000000000000000000" pitchFamily="2" charset="2"/>
              <a:buChar char="Ø"/>
            </a:pPr>
            <a:r>
              <a:rPr lang="en-US" sz="2800" b="1" dirty="0">
                <a:solidFill>
                  <a:srgbClr val="31859C"/>
                </a:solidFill>
                <a:latin typeface="Helvetica Neue" panose="02000503000000020004"/>
              </a:rPr>
              <a:t>Pharmaceutical Industry</a:t>
            </a:r>
          </a:p>
          <a:p>
            <a:pPr>
              <a:buFont typeface="Wingdings" panose="05000000000000000000" pitchFamily="2" charset="2"/>
              <a:buChar char="Ø"/>
            </a:pPr>
            <a:r>
              <a:rPr lang="en-US" sz="2800" b="1" dirty="0">
                <a:solidFill>
                  <a:srgbClr val="31859C"/>
                </a:solidFill>
                <a:latin typeface="Helvetica Neue" panose="02000503000000020004"/>
              </a:rPr>
              <a:t>Academia </a:t>
            </a:r>
          </a:p>
          <a:p>
            <a:pPr>
              <a:buFont typeface="Wingdings" panose="05000000000000000000" pitchFamily="2" charset="2"/>
              <a:buChar char="Ø"/>
            </a:pPr>
            <a:r>
              <a:rPr lang="en-US" sz="2800" b="1" dirty="0">
                <a:solidFill>
                  <a:srgbClr val="31859C"/>
                </a:solidFill>
                <a:latin typeface="Helvetica Neue" panose="02000503000000020004"/>
              </a:rPr>
              <a:t>Patient</a:t>
            </a:r>
          </a:p>
          <a:p>
            <a:pPr>
              <a:buFont typeface="Wingdings" panose="05000000000000000000" pitchFamily="2" charset="2"/>
              <a:buChar char="Ø"/>
            </a:pPr>
            <a:r>
              <a:rPr lang="en-US" sz="2800" b="1" dirty="0">
                <a:solidFill>
                  <a:srgbClr val="31859C"/>
                </a:solidFill>
                <a:latin typeface="Helvetica Neue" panose="02000503000000020004"/>
              </a:rPr>
              <a:t>Carer</a:t>
            </a:r>
          </a:p>
          <a:p>
            <a:pPr>
              <a:buFont typeface="Wingdings" panose="05000000000000000000" pitchFamily="2" charset="2"/>
              <a:buChar char="Ø"/>
            </a:pPr>
            <a:r>
              <a:rPr lang="en-US" sz="2800" b="1" dirty="0">
                <a:solidFill>
                  <a:srgbClr val="31859C"/>
                </a:solidFill>
                <a:latin typeface="Helvetica Neue" panose="02000503000000020004"/>
              </a:rPr>
              <a:t>Other</a:t>
            </a:r>
          </a:p>
          <a:p>
            <a:pPr marL="0" indent="0">
              <a:buNone/>
            </a:pPr>
            <a:endParaRPr lang="en-US" sz="2800" b="1" dirty="0">
              <a:solidFill>
                <a:srgbClr val="31859C"/>
              </a:solidFill>
              <a:latin typeface="Helvetica Neue" panose="02000503000000020004"/>
            </a:endParaRPr>
          </a:p>
          <a:p>
            <a:pPr marL="0" indent="0">
              <a:buNone/>
            </a:pPr>
            <a:endParaRPr lang="en-US" sz="2800" b="1" dirty="0">
              <a:solidFill>
                <a:srgbClr val="008DB4"/>
              </a:solidFill>
              <a:latin typeface="Helvetica Neue" panose="02000503000000020004"/>
            </a:endParaRPr>
          </a:p>
          <a:p>
            <a:pPr marL="0" indent="0">
              <a:buNone/>
            </a:pPr>
            <a:endParaRPr lang="en-US" sz="2400" dirty="0">
              <a:highlight>
                <a:srgbClr val="FFFF00"/>
              </a:highlight>
              <a:latin typeface="Helvetica Neue" panose="02000503000000020004"/>
            </a:endParaRPr>
          </a:p>
        </p:txBody>
      </p:sp>
      <p:sp>
        <p:nvSpPr>
          <p:cNvPr id="2" name="Title 1"/>
          <p:cNvSpPr>
            <a:spLocks noGrp="1"/>
          </p:cNvSpPr>
          <p:nvPr>
            <p:ph type="title"/>
          </p:nvPr>
        </p:nvSpPr>
        <p:spPr>
          <a:xfrm>
            <a:off x="353763" y="417838"/>
            <a:ext cx="11159045" cy="1047624"/>
          </a:xfrm>
        </p:spPr>
        <p:txBody>
          <a:bodyPr>
            <a:normAutofit/>
          </a:bodyPr>
          <a:lstStyle/>
          <a:p>
            <a:r>
              <a:rPr lang="en-US" sz="3200" dirty="0">
                <a:solidFill>
                  <a:schemeClr val="tx1"/>
                </a:solidFill>
              </a:rPr>
              <a:t>Group Discussion</a:t>
            </a:r>
          </a:p>
        </p:txBody>
      </p:sp>
    </p:spTree>
    <p:extLst>
      <p:ext uri="{BB962C8B-B14F-4D97-AF65-F5344CB8AC3E}">
        <p14:creationId xmlns:p14="http://schemas.microsoft.com/office/powerpoint/2010/main" val="1164483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53763" y="1573307"/>
            <a:ext cx="11159045" cy="3834837"/>
          </a:xfrm>
        </p:spPr>
        <p:txBody>
          <a:bodyPr>
            <a:normAutofit/>
          </a:bodyPr>
          <a:lstStyle/>
          <a:p>
            <a:pPr marL="0" indent="0">
              <a:buNone/>
            </a:pPr>
            <a:r>
              <a:rPr lang="en-US" sz="2800" b="1" dirty="0">
                <a:solidFill>
                  <a:srgbClr val="31859C"/>
                </a:solidFill>
                <a:latin typeface="Helvetica Neue" panose="02000503000000020004"/>
              </a:rPr>
              <a:t>Would you be keen to promote these videos in your network?</a:t>
            </a:r>
            <a:endParaRPr lang="en-US" sz="2800" b="1" dirty="0">
              <a:solidFill>
                <a:srgbClr val="008DB4"/>
              </a:solidFill>
              <a:latin typeface="Helvetica Neue" panose="02000503000000020004"/>
            </a:endParaRPr>
          </a:p>
          <a:p>
            <a:pPr marL="0" indent="0">
              <a:buNone/>
            </a:pPr>
            <a:endParaRPr lang="en-US" sz="2400" dirty="0">
              <a:highlight>
                <a:srgbClr val="FFFF00"/>
              </a:highlight>
              <a:latin typeface="Helvetica Neue" panose="02000503000000020004"/>
            </a:endParaRPr>
          </a:p>
        </p:txBody>
      </p:sp>
      <p:sp>
        <p:nvSpPr>
          <p:cNvPr id="2" name="Title 1"/>
          <p:cNvSpPr>
            <a:spLocks noGrp="1"/>
          </p:cNvSpPr>
          <p:nvPr>
            <p:ph type="title"/>
          </p:nvPr>
        </p:nvSpPr>
        <p:spPr>
          <a:xfrm>
            <a:off x="353763" y="417838"/>
            <a:ext cx="11159045" cy="1047624"/>
          </a:xfrm>
        </p:spPr>
        <p:txBody>
          <a:bodyPr>
            <a:normAutofit/>
          </a:bodyPr>
          <a:lstStyle/>
          <a:p>
            <a:r>
              <a:rPr lang="en-US" sz="3200" dirty="0">
                <a:solidFill>
                  <a:schemeClr val="tx1"/>
                </a:solidFill>
              </a:rPr>
              <a:t>Group Discussion</a:t>
            </a:r>
          </a:p>
        </p:txBody>
      </p:sp>
    </p:spTree>
    <p:extLst>
      <p:ext uri="{BB962C8B-B14F-4D97-AF65-F5344CB8AC3E}">
        <p14:creationId xmlns:p14="http://schemas.microsoft.com/office/powerpoint/2010/main" val="1934385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53763" y="1573307"/>
            <a:ext cx="11159045" cy="3834837"/>
          </a:xfrm>
        </p:spPr>
        <p:txBody>
          <a:bodyPr>
            <a:normAutofit/>
          </a:bodyPr>
          <a:lstStyle/>
          <a:p>
            <a:pPr marL="0" indent="0">
              <a:buNone/>
            </a:pPr>
            <a:r>
              <a:rPr lang="en-US" sz="2800" b="1" dirty="0">
                <a:solidFill>
                  <a:srgbClr val="31859C"/>
                </a:solidFill>
                <a:latin typeface="Helvetica Neue" panose="02000503000000020004"/>
              </a:rPr>
              <a:t>If you were a clinical trial participant, what additional key questions would you want to know about clinical trials?</a:t>
            </a:r>
          </a:p>
          <a:p>
            <a:pPr marL="0" indent="0">
              <a:buNone/>
            </a:pPr>
            <a:endParaRPr lang="en-US" sz="2800" b="1" dirty="0">
              <a:solidFill>
                <a:srgbClr val="008DB4"/>
              </a:solidFill>
              <a:latin typeface="Helvetica Neue" panose="02000503000000020004"/>
            </a:endParaRPr>
          </a:p>
          <a:p>
            <a:pPr marL="0" indent="0">
              <a:buNone/>
            </a:pPr>
            <a:endParaRPr lang="en-US" sz="2400" dirty="0">
              <a:highlight>
                <a:srgbClr val="FFFF00"/>
              </a:highlight>
              <a:latin typeface="Helvetica Neue" panose="02000503000000020004"/>
            </a:endParaRPr>
          </a:p>
        </p:txBody>
      </p:sp>
      <p:sp>
        <p:nvSpPr>
          <p:cNvPr id="2" name="Title 1"/>
          <p:cNvSpPr>
            <a:spLocks noGrp="1"/>
          </p:cNvSpPr>
          <p:nvPr>
            <p:ph type="title"/>
          </p:nvPr>
        </p:nvSpPr>
        <p:spPr>
          <a:xfrm>
            <a:off x="353763" y="417838"/>
            <a:ext cx="11159045" cy="1047624"/>
          </a:xfrm>
        </p:spPr>
        <p:txBody>
          <a:bodyPr>
            <a:normAutofit/>
          </a:bodyPr>
          <a:lstStyle/>
          <a:p>
            <a:r>
              <a:rPr lang="en-US" sz="3200" dirty="0">
                <a:solidFill>
                  <a:schemeClr val="tx1"/>
                </a:solidFill>
              </a:rPr>
              <a:t>Group Discussion</a:t>
            </a:r>
          </a:p>
        </p:txBody>
      </p:sp>
    </p:spTree>
    <p:extLst>
      <p:ext uri="{BB962C8B-B14F-4D97-AF65-F5344CB8AC3E}">
        <p14:creationId xmlns:p14="http://schemas.microsoft.com/office/powerpoint/2010/main" val="1575272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53763" y="1137368"/>
            <a:ext cx="11159045" cy="5480791"/>
          </a:xfrm>
        </p:spPr>
        <p:txBody>
          <a:bodyPr>
            <a:normAutofit/>
          </a:bodyPr>
          <a:lstStyle/>
          <a:p>
            <a:pPr marL="0" indent="0">
              <a:buNone/>
            </a:pPr>
            <a:r>
              <a:rPr lang="en-US" sz="1900" b="1" dirty="0">
                <a:solidFill>
                  <a:srgbClr val="31859C"/>
                </a:solidFill>
                <a:latin typeface="Helvetica Neue" panose="02000503000000020004"/>
              </a:rPr>
              <a:t>Are you interested in reviewing or giving input to the next videos?</a:t>
            </a:r>
          </a:p>
          <a:p>
            <a:pPr marL="0" indent="0">
              <a:buNone/>
            </a:pPr>
            <a:endParaRPr lang="en-US" sz="1900" b="1" dirty="0">
              <a:solidFill>
                <a:srgbClr val="31859C"/>
              </a:solidFill>
              <a:latin typeface="Helvetica Neue" panose="02000503000000020004"/>
            </a:endParaRPr>
          </a:p>
          <a:p>
            <a:pPr marL="0" indent="0">
              <a:buNone/>
            </a:pPr>
            <a:r>
              <a:rPr lang="en-US" sz="1900" b="1" dirty="0">
                <a:solidFill>
                  <a:srgbClr val="31859C"/>
                </a:solidFill>
                <a:latin typeface="Helvetica Neue" panose="02000503000000020004"/>
              </a:rPr>
              <a:t>Please see below our recommended video order. Future scripts in this series, currently under development are denoted as ‘Link TBC’</a:t>
            </a:r>
          </a:p>
          <a:p>
            <a:pPr marL="0" indent="0">
              <a:buNone/>
            </a:pPr>
            <a:endParaRPr lang="en-US" sz="1900" b="1" dirty="0">
              <a:solidFill>
                <a:srgbClr val="31859C"/>
              </a:solidFill>
              <a:latin typeface="Helvetica Neue" panose="02000503000000020004"/>
            </a:endParaRPr>
          </a:p>
          <a:p>
            <a:pPr marL="0" indent="0">
              <a:buNone/>
            </a:pPr>
            <a:r>
              <a:rPr lang="en-US" sz="1900" b="1" dirty="0">
                <a:solidFill>
                  <a:srgbClr val="31859C"/>
                </a:solidFill>
                <a:latin typeface="Helvetica Neue" panose="02000503000000020004"/>
              </a:rPr>
              <a:t>Video 0: Introduction</a:t>
            </a:r>
          </a:p>
          <a:p>
            <a:pPr marL="0" indent="0">
              <a:buNone/>
            </a:pPr>
            <a:r>
              <a:rPr lang="en-US" sz="1900" b="1" dirty="0">
                <a:solidFill>
                  <a:srgbClr val="31859C"/>
                </a:solidFill>
                <a:latin typeface="Helvetica Neue" panose="02000503000000020004"/>
              </a:rPr>
              <a:t>Video 1: Importance of Clinical Trials</a:t>
            </a:r>
          </a:p>
          <a:p>
            <a:pPr marL="0" indent="0">
              <a:buNone/>
            </a:pPr>
            <a:r>
              <a:rPr lang="en-US" sz="1900" b="1" dirty="0">
                <a:solidFill>
                  <a:srgbClr val="31859C"/>
                </a:solidFill>
                <a:latin typeface="Helvetica Neue" panose="02000503000000020004"/>
              </a:rPr>
              <a:t>Video 2: What will I receive and when will I receive it? – Link TBC</a:t>
            </a:r>
          </a:p>
          <a:p>
            <a:pPr marL="0" indent="0">
              <a:buNone/>
            </a:pPr>
            <a:r>
              <a:rPr lang="en-US" sz="1900" b="1" dirty="0">
                <a:solidFill>
                  <a:srgbClr val="31859C"/>
                </a:solidFill>
                <a:latin typeface="Helvetica Neue" panose="02000503000000020004"/>
              </a:rPr>
              <a:t>Video 3: What is Clinical Data? – Link TBC</a:t>
            </a:r>
          </a:p>
          <a:p>
            <a:pPr marL="0" indent="0">
              <a:buNone/>
            </a:pPr>
            <a:r>
              <a:rPr lang="en-US" sz="1900" b="1" dirty="0">
                <a:solidFill>
                  <a:srgbClr val="31859C"/>
                </a:solidFill>
                <a:latin typeface="Helvetica Neue" panose="02000503000000020004"/>
              </a:rPr>
              <a:t>Video 4: Journey of a data point – Link TBC</a:t>
            </a:r>
          </a:p>
          <a:p>
            <a:pPr marL="0" indent="0">
              <a:buNone/>
            </a:pPr>
            <a:r>
              <a:rPr lang="en-US" sz="1900" b="1" dirty="0">
                <a:solidFill>
                  <a:srgbClr val="31859C"/>
                </a:solidFill>
                <a:latin typeface="Helvetica Neue" panose="02000503000000020004"/>
              </a:rPr>
              <a:t>Video 5: What is data sharing, why do we share data and what are the differences between mandatory vs. voluntary data sharing? – Link TBC</a:t>
            </a:r>
          </a:p>
          <a:p>
            <a:pPr marL="0" indent="0">
              <a:buNone/>
            </a:pPr>
            <a:r>
              <a:rPr lang="en-US" sz="1900" b="1" dirty="0">
                <a:solidFill>
                  <a:srgbClr val="31859C"/>
                </a:solidFill>
                <a:latin typeface="Helvetica Neue" panose="02000503000000020004"/>
              </a:rPr>
              <a:t>Video 6: What is data privacy? – Link TBC</a:t>
            </a:r>
            <a:endParaRPr lang="en-US" sz="1900" b="1" dirty="0">
              <a:solidFill>
                <a:srgbClr val="008DB4"/>
              </a:solidFill>
              <a:latin typeface="Helvetica Neue" panose="02000503000000020004"/>
            </a:endParaRPr>
          </a:p>
          <a:p>
            <a:pPr marL="0" indent="0">
              <a:buNone/>
            </a:pPr>
            <a:endParaRPr lang="en-US" sz="2400" dirty="0">
              <a:highlight>
                <a:srgbClr val="FFFF00"/>
              </a:highlight>
              <a:latin typeface="Helvetica Neue" panose="02000503000000020004"/>
            </a:endParaRPr>
          </a:p>
        </p:txBody>
      </p:sp>
      <p:sp>
        <p:nvSpPr>
          <p:cNvPr id="2" name="Title 1"/>
          <p:cNvSpPr>
            <a:spLocks noGrp="1"/>
          </p:cNvSpPr>
          <p:nvPr>
            <p:ph type="title"/>
          </p:nvPr>
        </p:nvSpPr>
        <p:spPr>
          <a:xfrm>
            <a:off x="353763" y="417838"/>
            <a:ext cx="11159045" cy="1047624"/>
          </a:xfrm>
        </p:spPr>
        <p:txBody>
          <a:bodyPr>
            <a:normAutofit/>
          </a:bodyPr>
          <a:lstStyle/>
          <a:p>
            <a:r>
              <a:rPr lang="en-US" sz="3200" dirty="0">
                <a:solidFill>
                  <a:schemeClr val="tx1"/>
                </a:solidFill>
              </a:rPr>
              <a:t>Group Discussion</a:t>
            </a:r>
          </a:p>
        </p:txBody>
      </p:sp>
    </p:spTree>
    <p:extLst>
      <p:ext uri="{BB962C8B-B14F-4D97-AF65-F5344CB8AC3E}">
        <p14:creationId xmlns:p14="http://schemas.microsoft.com/office/powerpoint/2010/main" val="1668425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53763" y="1573307"/>
            <a:ext cx="11159045" cy="3834837"/>
          </a:xfrm>
        </p:spPr>
        <p:txBody>
          <a:bodyPr>
            <a:normAutofit/>
          </a:bodyPr>
          <a:lstStyle/>
          <a:p>
            <a:pPr marL="0" indent="0">
              <a:buNone/>
            </a:pPr>
            <a:r>
              <a:rPr lang="en-US" sz="2800" b="1" dirty="0">
                <a:solidFill>
                  <a:srgbClr val="31859C"/>
                </a:solidFill>
                <a:latin typeface="Helvetica Neue" panose="02000503000000020004"/>
              </a:rPr>
              <a:t>How would you like to see these videos being shared and distributed with patients, their carers and doctors?</a:t>
            </a:r>
            <a:endParaRPr lang="en-US" sz="2800" b="1" dirty="0">
              <a:solidFill>
                <a:srgbClr val="008DB4"/>
              </a:solidFill>
              <a:latin typeface="Helvetica Neue" panose="02000503000000020004"/>
            </a:endParaRPr>
          </a:p>
          <a:p>
            <a:pPr marL="0" indent="0">
              <a:buNone/>
            </a:pPr>
            <a:endParaRPr lang="en-US" sz="2400" dirty="0">
              <a:highlight>
                <a:srgbClr val="FFFF00"/>
              </a:highlight>
              <a:latin typeface="Helvetica Neue" panose="02000503000000020004"/>
            </a:endParaRPr>
          </a:p>
        </p:txBody>
      </p:sp>
      <p:sp>
        <p:nvSpPr>
          <p:cNvPr id="2" name="Title 1"/>
          <p:cNvSpPr>
            <a:spLocks noGrp="1"/>
          </p:cNvSpPr>
          <p:nvPr>
            <p:ph type="title"/>
          </p:nvPr>
        </p:nvSpPr>
        <p:spPr>
          <a:xfrm>
            <a:off x="353763" y="417838"/>
            <a:ext cx="11159045" cy="1047624"/>
          </a:xfrm>
        </p:spPr>
        <p:txBody>
          <a:bodyPr>
            <a:normAutofit/>
          </a:bodyPr>
          <a:lstStyle/>
          <a:p>
            <a:r>
              <a:rPr lang="en-US" sz="3200" dirty="0">
                <a:solidFill>
                  <a:schemeClr val="tx1"/>
                </a:solidFill>
              </a:rPr>
              <a:t>Group Discussion</a:t>
            </a:r>
          </a:p>
        </p:txBody>
      </p:sp>
    </p:spTree>
    <p:extLst>
      <p:ext uri="{BB962C8B-B14F-4D97-AF65-F5344CB8AC3E}">
        <p14:creationId xmlns:p14="http://schemas.microsoft.com/office/powerpoint/2010/main" val="3999309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53763" y="1573307"/>
            <a:ext cx="11159045" cy="3834837"/>
          </a:xfrm>
        </p:spPr>
        <p:txBody>
          <a:bodyPr>
            <a:normAutofit/>
          </a:bodyPr>
          <a:lstStyle/>
          <a:p>
            <a:pPr marL="0" indent="0">
              <a:buNone/>
            </a:pPr>
            <a:r>
              <a:rPr lang="en-US" sz="2800" b="1" dirty="0">
                <a:solidFill>
                  <a:srgbClr val="31859C"/>
                </a:solidFill>
                <a:latin typeface="Helvetica Neue" panose="02000503000000020004"/>
              </a:rPr>
              <a:t>Who else should the videos be disseminated to?</a:t>
            </a:r>
            <a:endParaRPr lang="en-US" sz="2400" dirty="0">
              <a:highlight>
                <a:srgbClr val="FFFF00"/>
              </a:highlight>
              <a:latin typeface="Helvetica Neue" panose="02000503000000020004"/>
            </a:endParaRPr>
          </a:p>
        </p:txBody>
      </p:sp>
      <p:sp>
        <p:nvSpPr>
          <p:cNvPr id="2" name="Title 1"/>
          <p:cNvSpPr>
            <a:spLocks noGrp="1"/>
          </p:cNvSpPr>
          <p:nvPr>
            <p:ph type="title"/>
          </p:nvPr>
        </p:nvSpPr>
        <p:spPr>
          <a:xfrm>
            <a:off x="353763" y="417838"/>
            <a:ext cx="11159045" cy="1047624"/>
          </a:xfrm>
        </p:spPr>
        <p:txBody>
          <a:bodyPr>
            <a:normAutofit/>
          </a:bodyPr>
          <a:lstStyle/>
          <a:p>
            <a:r>
              <a:rPr lang="en-US" sz="3200" dirty="0">
                <a:solidFill>
                  <a:schemeClr val="tx1"/>
                </a:solidFill>
              </a:rPr>
              <a:t>Group Discussion</a:t>
            </a:r>
          </a:p>
        </p:txBody>
      </p:sp>
    </p:spTree>
    <p:extLst>
      <p:ext uri="{BB962C8B-B14F-4D97-AF65-F5344CB8AC3E}">
        <p14:creationId xmlns:p14="http://schemas.microsoft.com/office/powerpoint/2010/main" val="334441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2"/>
          <p:cNvSpPr txBox="1">
            <a:spLocks noGrp="1"/>
          </p:cNvSpPr>
          <p:nvPr>
            <p:ph type="title"/>
          </p:nvPr>
        </p:nvSpPr>
        <p:spPr>
          <a:xfrm>
            <a:off x="1393373" y="130408"/>
            <a:ext cx="10579571" cy="1143000"/>
          </a:xfrm>
          <a:prstGeom prst="rect">
            <a:avLst/>
          </a:prstGeom>
          <a:noFill/>
          <a:ln>
            <a:noFill/>
          </a:ln>
        </p:spPr>
        <p:txBody>
          <a:bodyPr spcFirstLastPara="1" wrap="square" lIns="121900" tIns="60933" rIns="121900" bIns="60933" anchor="ctr" anchorCtr="0">
            <a:noAutofit/>
          </a:bodyPr>
          <a:lstStyle/>
          <a:p>
            <a:r>
              <a:rPr lang="en-GB" sz="4800" dirty="0"/>
              <a:t>PHUSE</a:t>
            </a:r>
            <a:endParaRPr sz="4800" dirty="0"/>
          </a:p>
        </p:txBody>
      </p:sp>
      <p:pic>
        <p:nvPicPr>
          <p:cNvPr id="5" name="Picture 4" descr="Graphical user interface, text&#10;&#10;Description automatically generated">
            <a:extLst>
              <a:ext uri="{FF2B5EF4-FFF2-40B4-BE49-F238E27FC236}">
                <a16:creationId xmlns:a16="http://schemas.microsoft.com/office/drawing/2014/main" id="{3841491F-2799-6842-93D7-87BAC536F74E}"/>
              </a:ext>
            </a:extLst>
          </p:cNvPr>
          <p:cNvPicPr>
            <a:picLocks noChangeAspect="1"/>
          </p:cNvPicPr>
          <p:nvPr/>
        </p:nvPicPr>
        <p:blipFill>
          <a:blip r:embed="rId3"/>
          <a:stretch>
            <a:fillRect/>
          </a:stretch>
        </p:blipFill>
        <p:spPr>
          <a:xfrm>
            <a:off x="469985" y="1624848"/>
            <a:ext cx="10916284" cy="2271173"/>
          </a:xfrm>
          <a:prstGeom prst="rect">
            <a:avLst/>
          </a:prstGeom>
        </p:spPr>
      </p:pic>
      <p:sp>
        <p:nvSpPr>
          <p:cNvPr id="8" name="TextBox 7">
            <a:extLst>
              <a:ext uri="{FF2B5EF4-FFF2-40B4-BE49-F238E27FC236}">
                <a16:creationId xmlns:a16="http://schemas.microsoft.com/office/drawing/2014/main" id="{DDE1DBAC-89C4-D843-91FD-016B55B0016A}"/>
              </a:ext>
            </a:extLst>
          </p:cNvPr>
          <p:cNvSpPr txBox="1"/>
          <p:nvPr/>
        </p:nvSpPr>
        <p:spPr>
          <a:xfrm>
            <a:off x="357192" y="4135129"/>
            <a:ext cx="11477617" cy="2678234"/>
          </a:xfrm>
          <a:prstGeom prst="rect">
            <a:avLst/>
          </a:prstGeom>
          <a:noFill/>
        </p:spPr>
        <p:txBody>
          <a:bodyPr wrap="square" rtlCol="0">
            <a:spAutoFit/>
          </a:bodyPr>
          <a:lstStyle/>
          <a:p>
            <a:pPr indent="-304792" defTabSz="1219170">
              <a:buClr>
                <a:srgbClr val="000000"/>
              </a:buClr>
            </a:pPr>
            <a:r>
              <a:rPr lang="en-GB" sz="1867" kern="0" dirty="0">
                <a:solidFill>
                  <a:srgbClr val="000000"/>
                </a:solidFill>
                <a:latin typeface="Arial"/>
                <a:cs typeface="Arial"/>
                <a:sym typeface="Arial"/>
              </a:rPr>
              <a:t>PHUSE is a </a:t>
            </a:r>
            <a:r>
              <a:rPr lang="en-GB" sz="1867" b="1" kern="0" dirty="0">
                <a:solidFill>
                  <a:srgbClr val="4AB7AE"/>
                </a:solidFill>
                <a:latin typeface="Arial"/>
                <a:cs typeface="Arial"/>
                <a:sym typeface="Arial"/>
              </a:rPr>
              <a:t>free-to-join global Community</a:t>
            </a:r>
            <a:r>
              <a:rPr lang="en-GB" sz="1867" kern="0" dirty="0">
                <a:solidFill>
                  <a:srgbClr val="000000"/>
                </a:solidFill>
                <a:latin typeface="Arial"/>
                <a:cs typeface="Arial"/>
                <a:sym typeface="Arial"/>
              </a:rPr>
              <a:t> of data scientists. We are a platform that promises connection and knowledge sharing, committed to providing open access to knowledge resources for industry professionals.</a:t>
            </a:r>
          </a:p>
          <a:p>
            <a:pPr indent="-304792" defTabSz="1219170">
              <a:buClr>
                <a:srgbClr val="000000"/>
              </a:buClr>
            </a:pPr>
            <a:endParaRPr lang="en-GB" sz="1867" b="1" kern="0" dirty="0">
              <a:solidFill>
                <a:srgbClr val="4AB7AE"/>
              </a:solidFill>
              <a:latin typeface="Arial"/>
              <a:cs typeface="Arial"/>
              <a:sym typeface="Arial"/>
            </a:endParaRPr>
          </a:p>
          <a:p>
            <a:pPr indent="-304792" defTabSz="1219170">
              <a:buClr>
                <a:srgbClr val="000000"/>
              </a:buClr>
            </a:pPr>
            <a:r>
              <a:rPr lang="en-GB" sz="1867" b="1" kern="0" dirty="0">
                <a:solidFill>
                  <a:srgbClr val="4AB7AE"/>
                </a:solidFill>
                <a:latin typeface="Arial"/>
                <a:cs typeface="Arial"/>
                <a:sym typeface="Arial"/>
              </a:rPr>
              <a:t>Our mission</a:t>
            </a:r>
            <a:r>
              <a:rPr lang="en-GB" sz="1867" kern="0" dirty="0">
                <a:solidFill>
                  <a:srgbClr val="000000"/>
                </a:solidFill>
                <a:latin typeface="Arial"/>
                <a:cs typeface="Arial"/>
                <a:sym typeface="Arial"/>
              </a:rPr>
              <a:t> is to share ideas, tools and standards around data, statistical and reporting technologies to </a:t>
            </a:r>
            <a:r>
              <a:rPr lang="en-GB" sz="1867" b="1" kern="0" dirty="0">
                <a:solidFill>
                  <a:srgbClr val="4AB7AE"/>
                </a:solidFill>
                <a:latin typeface="Arial"/>
                <a:cs typeface="Arial"/>
                <a:sym typeface="Arial"/>
              </a:rPr>
              <a:t>advance the future of life sciences</a:t>
            </a:r>
            <a:r>
              <a:rPr lang="en-GB" sz="1867" kern="0" dirty="0">
                <a:solidFill>
                  <a:srgbClr val="000000"/>
                </a:solidFill>
                <a:latin typeface="Arial"/>
                <a:cs typeface="Arial"/>
                <a:sym typeface="Arial"/>
              </a:rPr>
              <a:t>.</a:t>
            </a:r>
          </a:p>
          <a:p>
            <a:pPr indent="-304792" defTabSz="1219170">
              <a:buClr>
                <a:srgbClr val="000000"/>
              </a:buClr>
            </a:pPr>
            <a:endParaRPr lang="en-GB" sz="1867" kern="0" dirty="0">
              <a:solidFill>
                <a:srgbClr val="000000"/>
              </a:solidFill>
              <a:latin typeface="Arial"/>
              <a:cs typeface="Arial"/>
              <a:sym typeface="Arial"/>
            </a:endParaRPr>
          </a:p>
          <a:p>
            <a:pPr indent="-304792" defTabSz="1219170">
              <a:buClr>
                <a:srgbClr val="000000"/>
              </a:buClr>
            </a:pPr>
            <a:r>
              <a:rPr lang="en-GB" sz="1867" kern="0" dirty="0">
                <a:solidFill>
                  <a:srgbClr val="000000"/>
                </a:solidFill>
                <a:latin typeface="Arial"/>
                <a:cs typeface="Arial"/>
                <a:sym typeface="Arial"/>
              </a:rPr>
              <a:t>Find out more at </a:t>
            </a:r>
            <a:r>
              <a:rPr lang="en-GB" sz="1867" i="1" kern="0" dirty="0">
                <a:solidFill>
                  <a:srgbClr val="4AB7AE"/>
                </a:solidFill>
                <a:latin typeface="Arial"/>
                <a:cs typeface="Arial"/>
                <a:sym typeface="Arial"/>
                <a:hlinkClick r:id="rId4">
                  <a:extLst>
                    <a:ext uri="{A12FA001-AC4F-418D-AE19-62706E023703}">
                      <ahyp:hlinkClr xmlns:ahyp="http://schemas.microsoft.com/office/drawing/2018/hyperlinkcolor" val="tx"/>
                    </a:ext>
                  </a:extLst>
                </a:hlinkClick>
              </a:rPr>
              <a:t>www.phuse.global</a:t>
            </a:r>
            <a:endParaRPr lang="en-GB" sz="1867" i="1" kern="0" dirty="0">
              <a:solidFill>
                <a:srgbClr val="4AB7AE"/>
              </a:solidFill>
              <a:latin typeface="Arial"/>
              <a:cs typeface="Arial"/>
              <a:sym typeface="Arial"/>
            </a:endParaRPr>
          </a:p>
          <a:p>
            <a:pPr defTabSz="1219170">
              <a:buClr>
                <a:srgbClr val="000000"/>
              </a:buClr>
            </a:pPr>
            <a:endParaRPr lang="en-US" sz="1867" kern="0" dirty="0">
              <a:solidFill>
                <a:srgbClr val="000000"/>
              </a:solidFill>
              <a:latin typeface="Arial"/>
              <a:cs typeface="Arial"/>
              <a:sym typeface="Arial"/>
            </a:endParaRPr>
          </a:p>
        </p:txBody>
      </p:sp>
    </p:spTree>
    <p:extLst>
      <p:ext uri="{BB962C8B-B14F-4D97-AF65-F5344CB8AC3E}">
        <p14:creationId xmlns:p14="http://schemas.microsoft.com/office/powerpoint/2010/main" val="2774657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EE7EF-8951-798E-62C8-CFC82034D3E4}"/>
              </a:ext>
            </a:extLst>
          </p:cNvPr>
          <p:cNvSpPr>
            <a:spLocks noGrp="1"/>
          </p:cNvSpPr>
          <p:nvPr>
            <p:ph type="title"/>
          </p:nvPr>
        </p:nvSpPr>
        <p:spPr/>
        <p:txBody>
          <a:bodyPr/>
          <a:lstStyle/>
          <a:p>
            <a:endParaRPr lang="en-US" dirty="0"/>
          </a:p>
        </p:txBody>
      </p:sp>
      <p:pic>
        <p:nvPicPr>
          <p:cNvPr id="3" name="Google Shape;57;p3" descr="Text&#10;&#10;Description automatically generated with low confidence">
            <a:extLst>
              <a:ext uri="{FF2B5EF4-FFF2-40B4-BE49-F238E27FC236}">
                <a16:creationId xmlns:a16="http://schemas.microsoft.com/office/drawing/2014/main" id="{B2137B87-48E4-0A8C-CEC1-403A212B974C}"/>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 name="Title 1">
            <a:extLst>
              <a:ext uri="{FF2B5EF4-FFF2-40B4-BE49-F238E27FC236}">
                <a16:creationId xmlns:a16="http://schemas.microsoft.com/office/drawing/2014/main" id="{E85FF57E-C7F4-8E44-D4A6-3BD420DD5093}"/>
              </a:ext>
            </a:extLst>
          </p:cNvPr>
          <p:cNvSpPr txBox="1">
            <a:spLocks/>
          </p:cNvSpPr>
          <p:nvPr/>
        </p:nvSpPr>
        <p:spPr>
          <a:xfrm>
            <a:off x="353763" y="417838"/>
            <a:ext cx="11159045" cy="1047624"/>
          </a:xfrm>
          <a:prstGeom prst="rect">
            <a:avLst/>
          </a:prstGeom>
        </p:spPr>
        <p:txBody>
          <a:bodyPr>
            <a:normAutofit/>
          </a:bodyPr>
          <a:lstStyle>
            <a:lvl1pPr algn="l" defTabSz="457200" rtl="0" eaLnBrk="1" latinLnBrk="0" hangingPunct="1">
              <a:spcBef>
                <a:spcPct val="0"/>
              </a:spcBef>
              <a:buNone/>
              <a:defRPr sz="3600" b="1" i="0" kern="1200">
                <a:solidFill>
                  <a:srgbClr val="BBBCBC"/>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ysClr val="windowText" lastClr="000000"/>
                </a:solidFill>
                <a:effectLst/>
                <a:uLnTx/>
                <a:uFillTx/>
                <a:latin typeface="Helvetica Neue" panose="02000503000000020004" pitchFamily="2" charset="0"/>
              </a:rPr>
              <a:t>Thank you! </a:t>
            </a:r>
          </a:p>
        </p:txBody>
      </p:sp>
      <p:sp>
        <p:nvSpPr>
          <p:cNvPr id="5" name="Content Placeholder 2">
            <a:extLst>
              <a:ext uri="{FF2B5EF4-FFF2-40B4-BE49-F238E27FC236}">
                <a16:creationId xmlns:a16="http://schemas.microsoft.com/office/drawing/2014/main" id="{DA3A3C10-7140-C7CD-8030-8F0F00635DB9}"/>
              </a:ext>
            </a:extLst>
          </p:cNvPr>
          <p:cNvSpPr txBox="1">
            <a:spLocks/>
          </p:cNvSpPr>
          <p:nvPr/>
        </p:nvSpPr>
        <p:spPr>
          <a:xfrm>
            <a:off x="353763" y="1573307"/>
            <a:ext cx="11159045" cy="383483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defTabSz="914400">
              <a:buFont typeface="Arial"/>
              <a:buNone/>
            </a:pPr>
            <a:r>
              <a:rPr lang="en-US" sz="2400" b="1" kern="0" dirty="0">
                <a:solidFill>
                  <a:srgbClr val="31859C"/>
                </a:solidFill>
                <a:latin typeface="Helvetica Neue" panose="02000503000000020004"/>
              </a:rPr>
              <a:t>Any additional points you would like us to take note of? </a:t>
            </a:r>
            <a:r>
              <a:rPr lang="en-US" sz="2400" b="1" kern="0" dirty="0">
                <a:solidFill>
                  <a:srgbClr val="31859C"/>
                </a:solidFill>
                <a:latin typeface="Helvetica Neue" panose="02000503000000020004"/>
                <a:sym typeface="Wingdings" panose="05000000000000000000" pitchFamily="2" charset="2"/>
              </a:rPr>
              <a:t></a:t>
            </a:r>
            <a:endParaRPr lang="en-US" sz="2400" b="1" kern="0" dirty="0">
              <a:solidFill>
                <a:srgbClr val="31859C"/>
              </a:solidFill>
              <a:latin typeface="Helvetica Neue" panose="02000503000000020004"/>
            </a:endParaRPr>
          </a:p>
          <a:p>
            <a:pPr marL="0" indent="0" defTabSz="914400">
              <a:buFont typeface="Arial"/>
              <a:buNone/>
            </a:pPr>
            <a:endParaRPr lang="en-US" sz="2400" b="1" kern="0" dirty="0">
              <a:solidFill>
                <a:srgbClr val="31859C"/>
              </a:solidFill>
              <a:latin typeface="Helvetica Neue" panose="02000503000000020004"/>
            </a:endParaRPr>
          </a:p>
          <a:p>
            <a:pPr marL="0" indent="0" defTabSz="914400">
              <a:buFont typeface="Arial"/>
              <a:buNone/>
            </a:pPr>
            <a:r>
              <a:rPr lang="en-US" sz="2400" b="1" kern="0" dirty="0">
                <a:solidFill>
                  <a:srgbClr val="31859C"/>
                </a:solidFill>
                <a:latin typeface="Helvetica Neue" panose="02000503000000020004"/>
              </a:rPr>
              <a:t>If you are interested in participating in this project, please email: </a:t>
            </a:r>
            <a:r>
              <a:rPr lang="en-US" sz="2400" b="1" kern="0" dirty="0" err="1">
                <a:solidFill>
                  <a:srgbClr val="31859C"/>
                </a:solidFill>
                <a:latin typeface="Helvetica Neue" panose="02000503000000020004"/>
              </a:rPr>
              <a:t>workinggroups@phuse.global</a:t>
            </a:r>
            <a:endParaRPr lang="en-US" sz="2000" kern="0" dirty="0">
              <a:highlight>
                <a:srgbClr val="FFFF00"/>
              </a:highlight>
              <a:latin typeface="Helvetica Neue" panose="02000503000000020004"/>
            </a:endParaRPr>
          </a:p>
          <a:p>
            <a:pPr marL="0" indent="0" defTabSz="914400">
              <a:buFont typeface="Arial"/>
              <a:buNone/>
            </a:pPr>
            <a:endParaRPr lang="en-US" sz="2400" kern="0" dirty="0">
              <a:highlight>
                <a:srgbClr val="FFFF00"/>
              </a:highlight>
              <a:latin typeface="Helvetica Neue" panose="02000503000000020004"/>
            </a:endParaRPr>
          </a:p>
        </p:txBody>
      </p:sp>
    </p:spTree>
    <p:extLst>
      <p:ext uri="{BB962C8B-B14F-4D97-AF65-F5344CB8AC3E}">
        <p14:creationId xmlns:p14="http://schemas.microsoft.com/office/powerpoint/2010/main" val="1269234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331C-E32D-024D-8791-A2DE821529DD}"/>
              </a:ext>
            </a:extLst>
          </p:cNvPr>
          <p:cNvSpPr>
            <a:spLocks noGrp="1"/>
          </p:cNvSpPr>
          <p:nvPr>
            <p:ph type="title"/>
          </p:nvPr>
        </p:nvSpPr>
        <p:spPr/>
        <p:txBody>
          <a:bodyPr/>
          <a:lstStyle/>
          <a:p>
            <a:r>
              <a:rPr lang="en-GB" sz="4800" dirty="0"/>
              <a:t>PHUSE Working Groups</a:t>
            </a:r>
            <a:endParaRPr lang="en-US" sz="4800" dirty="0"/>
          </a:p>
        </p:txBody>
      </p:sp>
      <p:sp>
        <p:nvSpPr>
          <p:cNvPr id="4" name="Rectangle 3">
            <a:extLst>
              <a:ext uri="{FF2B5EF4-FFF2-40B4-BE49-F238E27FC236}">
                <a16:creationId xmlns:a16="http://schemas.microsoft.com/office/drawing/2014/main" id="{97DBFB87-861D-4A4D-B92D-17F52B061902}"/>
              </a:ext>
            </a:extLst>
          </p:cNvPr>
          <p:cNvSpPr/>
          <p:nvPr/>
        </p:nvSpPr>
        <p:spPr>
          <a:xfrm>
            <a:off x="1" y="1667152"/>
            <a:ext cx="11630108" cy="666977"/>
          </a:xfrm>
          <a:prstGeom prst="rect">
            <a:avLst/>
          </a:prstGeom>
        </p:spPr>
        <p:txBody>
          <a:bodyPr wrap="square">
            <a:spAutoFit/>
          </a:bodyPr>
          <a:lstStyle/>
          <a:p>
            <a:pPr marL="211661" defTabSz="1219170">
              <a:defRPr/>
            </a:pPr>
            <a:r>
              <a:rPr lang="en-GB" sz="1867" dirty="0">
                <a:solidFill>
                  <a:prstClr val="black"/>
                </a:solidFill>
                <a:latin typeface="Arial"/>
                <a:cs typeface="Arial"/>
                <a:sym typeface="Arial"/>
              </a:rPr>
              <a:t>PHUSE collaborations are organised into a number of specialist Working Groups, each with a broad topic area. The Working Groups have specific projects designed to achieve a set of particular objectives.</a:t>
            </a:r>
          </a:p>
        </p:txBody>
      </p:sp>
      <p:sp>
        <p:nvSpPr>
          <p:cNvPr id="5" name="Rectangle 4">
            <a:extLst>
              <a:ext uri="{FF2B5EF4-FFF2-40B4-BE49-F238E27FC236}">
                <a16:creationId xmlns:a16="http://schemas.microsoft.com/office/drawing/2014/main" id="{11B2EA3F-D425-1742-B84B-E0656CFF2ADA}"/>
              </a:ext>
            </a:extLst>
          </p:cNvPr>
          <p:cNvSpPr/>
          <p:nvPr/>
        </p:nvSpPr>
        <p:spPr>
          <a:xfrm>
            <a:off x="64961" y="2364779"/>
            <a:ext cx="5258463" cy="4114844"/>
          </a:xfrm>
          <a:prstGeom prst="rect">
            <a:avLst/>
          </a:prstGeom>
        </p:spPr>
        <p:txBody>
          <a:bodyPr wrap="square">
            <a:spAutoFit/>
          </a:bodyPr>
          <a:lstStyle/>
          <a:p>
            <a:pPr marL="211661" defTabSz="1219170">
              <a:defRPr/>
            </a:pPr>
            <a:r>
              <a:rPr lang="en-GB" sz="1867" b="1" dirty="0">
                <a:solidFill>
                  <a:srgbClr val="4AB7AE"/>
                </a:solidFill>
                <a:latin typeface="Arial"/>
                <a:cs typeface="Arial"/>
                <a:sym typeface="Arial"/>
              </a:rPr>
              <a:t>Working Groups include volunteers from:</a:t>
            </a:r>
          </a:p>
          <a:p>
            <a:pPr marL="592652" indent="-380990" defTabSz="1219170">
              <a:buFont typeface="Arial" panose="020B0604020202020204" pitchFamily="34" charset="0"/>
              <a:buChar char="•"/>
              <a:defRPr/>
            </a:pPr>
            <a:r>
              <a:rPr lang="en-GB" sz="1867" dirty="0">
                <a:solidFill>
                  <a:prstClr val="black"/>
                </a:solidFill>
                <a:latin typeface="Arial"/>
                <a:cs typeface="Arial"/>
                <a:sym typeface="Arial"/>
              </a:rPr>
              <a:t>major stakeholders including academia</a:t>
            </a:r>
          </a:p>
          <a:p>
            <a:pPr marL="592652" indent="-380990" defTabSz="1219170">
              <a:buFont typeface="Arial" panose="020B0604020202020204" pitchFamily="34" charset="0"/>
              <a:buChar char="•"/>
              <a:defRPr/>
            </a:pPr>
            <a:r>
              <a:rPr lang="en-GB" sz="1867" dirty="0">
                <a:solidFill>
                  <a:prstClr val="black"/>
                </a:solidFill>
                <a:latin typeface="Arial"/>
                <a:cs typeface="Arial"/>
                <a:sym typeface="Arial"/>
              </a:rPr>
              <a:t>the pharmaceutical industry</a:t>
            </a:r>
          </a:p>
          <a:p>
            <a:pPr marL="592652" indent="-380990" defTabSz="1219170">
              <a:buFont typeface="Arial" panose="020B0604020202020204" pitchFamily="34" charset="0"/>
              <a:buChar char="•"/>
              <a:defRPr/>
            </a:pPr>
            <a:r>
              <a:rPr lang="en-GB" sz="1867" dirty="0">
                <a:solidFill>
                  <a:prstClr val="black"/>
                </a:solidFill>
                <a:latin typeface="Arial"/>
                <a:cs typeface="Arial"/>
                <a:sym typeface="Arial"/>
              </a:rPr>
              <a:t>biologics industry</a:t>
            </a:r>
          </a:p>
          <a:p>
            <a:pPr marL="592652" indent="-380990" defTabSz="1219170">
              <a:buFont typeface="Arial" panose="020B0604020202020204" pitchFamily="34" charset="0"/>
              <a:buChar char="•"/>
              <a:defRPr/>
            </a:pPr>
            <a:r>
              <a:rPr lang="en-GB" sz="1867" dirty="0">
                <a:solidFill>
                  <a:prstClr val="black"/>
                </a:solidFill>
                <a:latin typeface="Arial"/>
                <a:cs typeface="Arial"/>
                <a:sym typeface="Arial"/>
              </a:rPr>
              <a:t>device industry</a:t>
            </a:r>
          </a:p>
          <a:p>
            <a:pPr marL="592652" indent="-380990" defTabSz="1219170">
              <a:buFont typeface="Arial" panose="020B0604020202020204" pitchFamily="34" charset="0"/>
              <a:buChar char="•"/>
              <a:defRPr/>
            </a:pPr>
            <a:r>
              <a:rPr lang="en-GB" sz="1867" dirty="0">
                <a:solidFill>
                  <a:prstClr val="black"/>
                </a:solidFill>
                <a:latin typeface="Arial"/>
                <a:cs typeface="Arial"/>
                <a:sym typeface="Arial"/>
              </a:rPr>
              <a:t>contract research organisations</a:t>
            </a:r>
          </a:p>
          <a:p>
            <a:pPr marL="592652" indent="-380990" defTabSz="1219170">
              <a:buFont typeface="Arial" panose="020B0604020202020204" pitchFamily="34" charset="0"/>
              <a:buChar char="•"/>
              <a:defRPr/>
            </a:pPr>
            <a:r>
              <a:rPr lang="en-GB" sz="1867" dirty="0">
                <a:solidFill>
                  <a:prstClr val="black"/>
                </a:solidFill>
                <a:latin typeface="Arial"/>
                <a:cs typeface="Arial"/>
                <a:sym typeface="Arial"/>
              </a:rPr>
              <a:t>core laboratory organisations</a:t>
            </a:r>
          </a:p>
          <a:p>
            <a:pPr marL="592652" indent="-380990" defTabSz="1219170">
              <a:buFont typeface="Arial" panose="020B0604020202020204" pitchFamily="34" charset="0"/>
              <a:buChar char="•"/>
              <a:defRPr/>
            </a:pPr>
            <a:r>
              <a:rPr lang="en-GB" sz="1867" dirty="0">
                <a:solidFill>
                  <a:prstClr val="black"/>
                </a:solidFill>
                <a:latin typeface="Arial"/>
                <a:cs typeface="Arial"/>
                <a:sym typeface="Arial"/>
              </a:rPr>
              <a:t>technology vendors</a:t>
            </a:r>
          </a:p>
          <a:p>
            <a:pPr marL="592652" indent="-380990" defTabSz="1219170">
              <a:buFont typeface="Arial" panose="020B0604020202020204" pitchFamily="34" charset="0"/>
              <a:buChar char="•"/>
              <a:defRPr/>
            </a:pPr>
            <a:r>
              <a:rPr lang="en-GB" sz="1867" dirty="0">
                <a:solidFill>
                  <a:prstClr val="black"/>
                </a:solidFill>
                <a:latin typeface="Arial"/>
                <a:cs typeface="Arial"/>
                <a:sym typeface="Arial"/>
              </a:rPr>
              <a:t>SDOs</a:t>
            </a:r>
          </a:p>
          <a:p>
            <a:pPr marL="592652" indent="-380990" defTabSz="1219170">
              <a:buFont typeface="Arial" panose="020B0604020202020204" pitchFamily="34" charset="0"/>
              <a:buChar char="•"/>
              <a:defRPr/>
            </a:pPr>
            <a:r>
              <a:rPr lang="en-GB" sz="1867" dirty="0">
                <a:solidFill>
                  <a:prstClr val="black"/>
                </a:solidFill>
                <a:latin typeface="Arial"/>
                <a:cs typeface="Arial"/>
                <a:sym typeface="Arial"/>
              </a:rPr>
              <a:t>interested regulatory agencies</a:t>
            </a:r>
            <a:br>
              <a:rPr lang="en-GB" sz="1867" dirty="0">
                <a:solidFill>
                  <a:prstClr val="black"/>
                </a:solidFill>
                <a:latin typeface="Arial"/>
                <a:cs typeface="Arial"/>
                <a:sym typeface="Arial"/>
              </a:rPr>
            </a:br>
            <a:endParaRPr lang="en-GB" sz="1867" dirty="0">
              <a:solidFill>
                <a:prstClr val="black"/>
              </a:solidFill>
              <a:latin typeface="Arial"/>
              <a:cs typeface="Arial"/>
              <a:sym typeface="Arial"/>
            </a:endParaRPr>
          </a:p>
          <a:p>
            <a:pPr marL="211661" defTabSz="1219170">
              <a:defRPr/>
            </a:pPr>
            <a:r>
              <a:rPr lang="en-GB" sz="1867" dirty="0">
                <a:solidFill>
                  <a:prstClr val="black"/>
                </a:solidFill>
                <a:latin typeface="Arial"/>
                <a:cs typeface="Arial"/>
                <a:sym typeface="Arial"/>
              </a:rPr>
              <a:t>Participation is open to anyone who would like to contribute, visit the </a:t>
            </a:r>
            <a:r>
              <a:rPr lang="en-GB" sz="1867" dirty="0">
                <a:solidFill>
                  <a:srgbClr val="4AB7AE"/>
                </a:solidFill>
                <a:latin typeface="Arial"/>
                <a:cs typeface="Arial"/>
                <a:sym typeface="Arial"/>
                <a:hlinkClick r:id="rId3">
                  <a:extLst>
                    <a:ext uri="{A12FA001-AC4F-418D-AE19-62706E023703}">
                      <ahyp:hlinkClr xmlns:ahyp="http://schemas.microsoft.com/office/drawing/2018/hyperlinkcolor" val="tx"/>
                    </a:ext>
                  </a:extLst>
                </a:hlinkClick>
              </a:rPr>
              <a:t>Advance Hub</a:t>
            </a:r>
            <a:r>
              <a:rPr lang="en-GB" sz="1867" dirty="0">
                <a:solidFill>
                  <a:srgbClr val="4AB7AE"/>
                </a:solidFill>
                <a:latin typeface="Arial"/>
                <a:cs typeface="Arial"/>
                <a:sym typeface="Arial"/>
              </a:rPr>
              <a:t> </a:t>
            </a:r>
            <a:r>
              <a:rPr lang="en-GB" sz="1867" dirty="0">
                <a:solidFill>
                  <a:prstClr val="black"/>
                </a:solidFill>
                <a:latin typeface="Arial"/>
                <a:cs typeface="Arial"/>
                <a:sym typeface="Arial"/>
              </a:rPr>
              <a:t>for more information. </a:t>
            </a:r>
          </a:p>
        </p:txBody>
      </p:sp>
      <p:sp>
        <p:nvSpPr>
          <p:cNvPr id="3" name="Rectangle 2">
            <a:extLst>
              <a:ext uri="{FF2B5EF4-FFF2-40B4-BE49-F238E27FC236}">
                <a16:creationId xmlns:a16="http://schemas.microsoft.com/office/drawing/2014/main" id="{BAE043B7-B938-B046-A2BF-BCDEC6CC1E76}"/>
              </a:ext>
            </a:extLst>
          </p:cNvPr>
          <p:cNvSpPr/>
          <p:nvPr/>
        </p:nvSpPr>
        <p:spPr>
          <a:xfrm>
            <a:off x="5234787" y="2746013"/>
            <a:ext cx="6823939" cy="31915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8" name="Picture 7" descr="Graphical user interface, application&#10;&#10;Description automatically generated">
            <a:extLst>
              <a:ext uri="{FF2B5EF4-FFF2-40B4-BE49-F238E27FC236}">
                <a16:creationId xmlns:a16="http://schemas.microsoft.com/office/drawing/2014/main" id="{FFC26BEA-499F-8048-9961-C15839FBD6DF}"/>
              </a:ext>
            </a:extLst>
          </p:cNvPr>
          <p:cNvPicPr>
            <a:picLocks noChangeAspect="1"/>
          </p:cNvPicPr>
          <p:nvPr/>
        </p:nvPicPr>
        <p:blipFill>
          <a:blip r:embed="rId4"/>
          <a:stretch>
            <a:fillRect/>
          </a:stretch>
        </p:blipFill>
        <p:spPr>
          <a:xfrm>
            <a:off x="5412060" y="2827891"/>
            <a:ext cx="6479177" cy="2992524"/>
          </a:xfrm>
          <a:prstGeom prst="rect">
            <a:avLst/>
          </a:prstGeom>
        </p:spPr>
      </p:pic>
    </p:spTree>
    <p:extLst>
      <p:ext uri="{BB962C8B-B14F-4D97-AF65-F5344CB8AC3E}">
        <p14:creationId xmlns:p14="http://schemas.microsoft.com/office/powerpoint/2010/main" val="3004319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0EF3CB5-849E-F741-8FF7-976569BC8AEF}"/>
              </a:ext>
            </a:extLst>
          </p:cNvPr>
          <p:cNvSpPr txBox="1">
            <a:spLocks/>
          </p:cNvSpPr>
          <p:nvPr/>
        </p:nvSpPr>
        <p:spPr>
          <a:xfrm>
            <a:off x="1393373" y="130408"/>
            <a:ext cx="10579571" cy="11430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defTabSz="1219170"/>
            <a:r>
              <a:rPr lang="en-US" sz="4533" kern="0" dirty="0">
                <a:latin typeface="Helvetica Neue" panose="020B0604020202020204" charset="0"/>
              </a:rPr>
              <a:t>PHUSE Data Transparency Working Group has been active since 2014</a:t>
            </a:r>
          </a:p>
        </p:txBody>
      </p:sp>
      <p:pic>
        <p:nvPicPr>
          <p:cNvPr id="9" name="Picture 8" descr="A group of people sitting at a table with a computer&#10;&#10;Description automatically generated">
            <a:extLst>
              <a:ext uri="{FF2B5EF4-FFF2-40B4-BE49-F238E27FC236}">
                <a16:creationId xmlns:a16="http://schemas.microsoft.com/office/drawing/2014/main" id="{9786A2F5-8F84-DF4C-B540-6053B011F4BE}"/>
              </a:ext>
            </a:extLst>
          </p:cNvPr>
          <p:cNvPicPr>
            <a:picLocks noChangeAspect="1"/>
          </p:cNvPicPr>
          <p:nvPr/>
        </p:nvPicPr>
        <p:blipFill rotWithShape="1">
          <a:blip r:embed="rId3"/>
          <a:srcRect l="22922" r="19079" b="2"/>
          <a:stretch/>
        </p:blipFill>
        <p:spPr>
          <a:xfrm>
            <a:off x="3396536" y="2345267"/>
            <a:ext cx="3378661" cy="3378661"/>
          </a:xfrm>
          <a:prstGeom prst="ellipse">
            <a:avLst/>
          </a:prstGeom>
          <a:ln>
            <a:noFill/>
          </a:ln>
          <a:effectLst>
            <a:softEdge rad="112500"/>
          </a:effectLst>
        </p:spPr>
      </p:pic>
      <p:grpSp>
        <p:nvGrpSpPr>
          <p:cNvPr id="26" name="Group 25">
            <a:extLst>
              <a:ext uri="{FF2B5EF4-FFF2-40B4-BE49-F238E27FC236}">
                <a16:creationId xmlns:a16="http://schemas.microsoft.com/office/drawing/2014/main" id="{633F89CA-546A-604F-85C9-5476AFD13786}"/>
              </a:ext>
            </a:extLst>
          </p:cNvPr>
          <p:cNvGrpSpPr/>
          <p:nvPr/>
        </p:nvGrpSpPr>
        <p:grpSpPr>
          <a:xfrm>
            <a:off x="-74147" y="2110570"/>
            <a:ext cx="1706880" cy="1812333"/>
            <a:chOff x="423358" y="1582927"/>
            <a:chExt cx="1280160" cy="1359250"/>
          </a:xfrm>
        </p:grpSpPr>
        <p:pic>
          <p:nvPicPr>
            <p:cNvPr id="11" name="Graphic 10" descr="Group of people with solid fill">
              <a:extLst>
                <a:ext uri="{FF2B5EF4-FFF2-40B4-BE49-F238E27FC236}">
                  <a16:creationId xmlns:a16="http://schemas.microsoft.com/office/drawing/2014/main" id="{6A758CC1-BAD9-F442-AA13-EA4924F565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7830" y="2027777"/>
              <a:ext cx="914400" cy="914400"/>
            </a:xfrm>
            <a:prstGeom prst="rect">
              <a:avLst/>
            </a:prstGeom>
          </p:spPr>
        </p:pic>
        <p:sp>
          <p:nvSpPr>
            <p:cNvPr id="12" name="TextBox 11">
              <a:extLst>
                <a:ext uri="{FF2B5EF4-FFF2-40B4-BE49-F238E27FC236}">
                  <a16:creationId xmlns:a16="http://schemas.microsoft.com/office/drawing/2014/main" id="{298ADF5E-DE97-304F-9C95-E1981D579474}"/>
                </a:ext>
              </a:extLst>
            </p:cNvPr>
            <p:cNvSpPr txBox="1"/>
            <p:nvPr/>
          </p:nvSpPr>
          <p:spPr>
            <a:xfrm>
              <a:off x="423358" y="1582927"/>
              <a:ext cx="1280160" cy="500233"/>
            </a:xfrm>
            <a:prstGeom prst="rect">
              <a:avLst/>
            </a:prstGeom>
            <a:noFill/>
          </p:spPr>
          <p:txBody>
            <a:bodyPr wrap="square" rtlCol="0">
              <a:spAutoFit/>
            </a:bodyPr>
            <a:lstStyle/>
            <a:p>
              <a:pPr algn="ctr" defTabSz="1219170">
                <a:buClr>
                  <a:srgbClr val="000000"/>
                </a:buClr>
              </a:pPr>
              <a:r>
                <a:rPr lang="en-GB" sz="1867" b="1" kern="0" dirty="0">
                  <a:solidFill>
                    <a:srgbClr val="000000"/>
                  </a:solidFill>
                  <a:latin typeface="Helvetica Neue" panose="020B0604020202020204" charset="0"/>
                  <a:cs typeface="Arial"/>
                  <a:sym typeface="Arial"/>
                </a:rPr>
                <a:t>7</a:t>
              </a:r>
              <a:r>
                <a:rPr lang="en-DK" sz="1867" b="1" kern="0">
                  <a:solidFill>
                    <a:srgbClr val="000000"/>
                  </a:solidFill>
                  <a:latin typeface="Helvetica Neue" panose="020B0604020202020204" charset="0"/>
                  <a:cs typeface="Arial"/>
                  <a:sym typeface="Arial"/>
                </a:rPr>
                <a:t>0</a:t>
              </a:r>
              <a:r>
                <a:rPr lang="en-DK" sz="1867" b="1" kern="0" dirty="0">
                  <a:solidFill>
                    <a:srgbClr val="000000"/>
                  </a:solidFill>
                  <a:latin typeface="Helvetica Neue" panose="020B0604020202020204" charset="0"/>
                  <a:cs typeface="Arial"/>
                  <a:sym typeface="Arial"/>
                </a:rPr>
                <a:t>+</a:t>
              </a:r>
              <a:r>
                <a:rPr lang="en-DK" sz="1867" kern="0" dirty="0">
                  <a:solidFill>
                    <a:srgbClr val="000000"/>
                  </a:solidFill>
                  <a:latin typeface="Helvetica Neue" panose="020B0604020202020204" charset="0"/>
                  <a:cs typeface="Arial"/>
                  <a:sym typeface="Arial"/>
                </a:rPr>
                <a:t> </a:t>
              </a:r>
            </a:p>
            <a:p>
              <a:pPr algn="ctr" defTabSz="1219170">
                <a:buClr>
                  <a:srgbClr val="000000"/>
                </a:buClr>
              </a:pPr>
              <a:r>
                <a:rPr lang="en-DK" sz="1867" kern="0" dirty="0">
                  <a:solidFill>
                    <a:srgbClr val="000000"/>
                  </a:solidFill>
                  <a:latin typeface="Helvetica Neue" panose="020B0604020202020204" charset="0"/>
                  <a:cs typeface="Arial"/>
                  <a:sym typeface="Arial"/>
                </a:rPr>
                <a:t>Members</a:t>
              </a:r>
            </a:p>
          </p:txBody>
        </p:sp>
      </p:grpSp>
      <p:grpSp>
        <p:nvGrpSpPr>
          <p:cNvPr id="28" name="Group 27">
            <a:extLst>
              <a:ext uri="{FF2B5EF4-FFF2-40B4-BE49-F238E27FC236}">
                <a16:creationId xmlns:a16="http://schemas.microsoft.com/office/drawing/2014/main" id="{0D3EE98A-6A28-F44A-9E15-D5BB8C109097}"/>
              </a:ext>
            </a:extLst>
          </p:cNvPr>
          <p:cNvGrpSpPr/>
          <p:nvPr/>
        </p:nvGrpSpPr>
        <p:grpSpPr>
          <a:xfrm>
            <a:off x="6775197" y="1542867"/>
            <a:ext cx="1706880" cy="1942965"/>
            <a:chOff x="3568071" y="1504556"/>
            <a:chExt cx="1280160" cy="1457224"/>
          </a:xfrm>
        </p:grpSpPr>
        <p:pic>
          <p:nvPicPr>
            <p:cNvPr id="14" name="Graphic 13" descr="Blog with solid fill">
              <a:extLst>
                <a:ext uri="{FF2B5EF4-FFF2-40B4-BE49-F238E27FC236}">
                  <a16:creationId xmlns:a16="http://schemas.microsoft.com/office/drawing/2014/main" id="{4CEDB708-2796-B44C-8C49-1CC725A4D9E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50951" y="2047380"/>
              <a:ext cx="914400" cy="914400"/>
            </a:xfrm>
            <a:prstGeom prst="rect">
              <a:avLst/>
            </a:prstGeom>
          </p:spPr>
        </p:pic>
        <p:sp>
          <p:nvSpPr>
            <p:cNvPr id="15" name="TextBox 14">
              <a:extLst>
                <a:ext uri="{FF2B5EF4-FFF2-40B4-BE49-F238E27FC236}">
                  <a16:creationId xmlns:a16="http://schemas.microsoft.com/office/drawing/2014/main" id="{AB852C16-646C-CE45-A314-32ACFA9D3D06}"/>
                </a:ext>
              </a:extLst>
            </p:cNvPr>
            <p:cNvSpPr txBox="1"/>
            <p:nvPr/>
          </p:nvSpPr>
          <p:spPr>
            <a:xfrm>
              <a:off x="3568071" y="1504556"/>
              <a:ext cx="1280160" cy="715725"/>
            </a:xfrm>
            <a:prstGeom prst="rect">
              <a:avLst/>
            </a:prstGeom>
            <a:noFill/>
          </p:spPr>
          <p:txBody>
            <a:bodyPr wrap="square" rtlCol="0">
              <a:spAutoFit/>
            </a:bodyPr>
            <a:lstStyle/>
            <a:p>
              <a:pPr algn="ctr" defTabSz="1219170">
                <a:buClr>
                  <a:srgbClr val="000000"/>
                </a:buClr>
              </a:pPr>
              <a:r>
                <a:rPr lang="en-DK" sz="1867" b="1" kern="0">
                  <a:solidFill>
                    <a:srgbClr val="000000"/>
                  </a:solidFill>
                  <a:latin typeface="Helvetica Neue" panose="020B0604020202020204" charset="0"/>
                  <a:cs typeface="Arial"/>
                  <a:sym typeface="Arial"/>
                </a:rPr>
                <a:t>1</a:t>
              </a:r>
              <a:r>
                <a:rPr lang="en-US" sz="1867" b="1" kern="0" dirty="0">
                  <a:solidFill>
                    <a:srgbClr val="000000"/>
                  </a:solidFill>
                  <a:latin typeface="Helvetica Neue" panose="020B0604020202020204" charset="0"/>
                  <a:cs typeface="Arial"/>
                  <a:sym typeface="Arial"/>
                </a:rPr>
                <a:t>9+</a:t>
              </a:r>
              <a:r>
                <a:rPr lang="en-DK" sz="1867" b="1" kern="0">
                  <a:solidFill>
                    <a:srgbClr val="000000"/>
                  </a:solidFill>
                  <a:latin typeface="Helvetica Neue" panose="020B0604020202020204" charset="0"/>
                  <a:cs typeface="Arial"/>
                  <a:sym typeface="Arial"/>
                </a:rPr>
                <a:t> </a:t>
              </a:r>
              <a:r>
                <a:rPr lang="en-DK" sz="1867" kern="0" dirty="0">
                  <a:solidFill>
                    <a:srgbClr val="000000"/>
                  </a:solidFill>
                  <a:latin typeface="Helvetica Neue" panose="020B0604020202020204" charset="0"/>
                  <a:cs typeface="Arial"/>
                  <a:sym typeface="Arial"/>
                </a:rPr>
                <a:t>Deliverables Published</a:t>
              </a:r>
            </a:p>
          </p:txBody>
        </p:sp>
      </p:grpSp>
      <p:grpSp>
        <p:nvGrpSpPr>
          <p:cNvPr id="27" name="Group 26">
            <a:extLst>
              <a:ext uri="{FF2B5EF4-FFF2-40B4-BE49-F238E27FC236}">
                <a16:creationId xmlns:a16="http://schemas.microsoft.com/office/drawing/2014/main" id="{719EA89A-404D-B844-9513-DC5DEAED79B0}"/>
              </a:ext>
            </a:extLst>
          </p:cNvPr>
          <p:cNvGrpSpPr/>
          <p:nvPr/>
        </p:nvGrpSpPr>
        <p:grpSpPr>
          <a:xfrm>
            <a:off x="1745948" y="1429854"/>
            <a:ext cx="1706880" cy="2182399"/>
            <a:chOff x="2110058" y="1036551"/>
            <a:chExt cx="1280160" cy="1636799"/>
          </a:xfrm>
        </p:grpSpPr>
        <p:pic>
          <p:nvPicPr>
            <p:cNvPr id="17" name="Graphic 16" descr="Internet with solid fill">
              <a:extLst>
                <a:ext uri="{FF2B5EF4-FFF2-40B4-BE49-F238E27FC236}">
                  <a16:creationId xmlns:a16="http://schemas.microsoft.com/office/drawing/2014/main" id="{731C08E7-D4A2-E245-8A50-7F214F15848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92938" y="1758950"/>
              <a:ext cx="914400" cy="914400"/>
            </a:xfrm>
            <a:prstGeom prst="rect">
              <a:avLst/>
            </a:prstGeom>
          </p:spPr>
        </p:pic>
        <p:sp>
          <p:nvSpPr>
            <p:cNvPr id="18" name="TextBox 17">
              <a:extLst>
                <a:ext uri="{FF2B5EF4-FFF2-40B4-BE49-F238E27FC236}">
                  <a16:creationId xmlns:a16="http://schemas.microsoft.com/office/drawing/2014/main" id="{6427A9A7-F4C4-D64A-95BD-9D7368A705DE}"/>
                </a:ext>
              </a:extLst>
            </p:cNvPr>
            <p:cNvSpPr txBox="1"/>
            <p:nvPr/>
          </p:nvSpPr>
          <p:spPr>
            <a:xfrm>
              <a:off x="2110058" y="1036551"/>
              <a:ext cx="1280160" cy="931216"/>
            </a:xfrm>
            <a:prstGeom prst="rect">
              <a:avLst/>
            </a:prstGeom>
            <a:noFill/>
          </p:spPr>
          <p:txBody>
            <a:bodyPr wrap="square" rtlCol="0">
              <a:spAutoFit/>
            </a:bodyPr>
            <a:lstStyle/>
            <a:p>
              <a:pPr algn="ctr" defTabSz="1219170">
                <a:buClr>
                  <a:srgbClr val="000000"/>
                </a:buClr>
              </a:pPr>
              <a:r>
                <a:rPr lang="en-DK" sz="1867" b="1" kern="0" dirty="0">
                  <a:solidFill>
                    <a:srgbClr val="000000"/>
                  </a:solidFill>
                  <a:latin typeface="Helvetica Neue" panose="020B0604020202020204" charset="0"/>
                  <a:cs typeface="Arial"/>
                  <a:sym typeface="Arial"/>
                </a:rPr>
                <a:t>2 </a:t>
              </a:r>
            </a:p>
            <a:p>
              <a:pPr algn="ctr" defTabSz="1219170">
                <a:buClr>
                  <a:srgbClr val="000000"/>
                </a:buClr>
              </a:pPr>
              <a:r>
                <a:rPr lang="en-DK" sz="1867" kern="0" dirty="0">
                  <a:solidFill>
                    <a:srgbClr val="000000"/>
                  </a:solidFill>
                  <a:latin typeface="Helvetica Neue" panose="020B0604020202020204" charset="0"/>
                  <a:cs typeface="Arial"/>
                  <a:sym typeface="Arial"/>
                </a:rPr>
                <a:t>Virtual meetings per Year</a:t>
              </a:r>
            </a:p>
          </p:txBody>
        </p:sp>
      </p:grpSp>
      <p:grpSp>
        <p:nvGrpSpPr>
          <p:cNvPr id="29" name="Group 28">
            <a:extLst>
              <a:ext uri="{FF2B5EF4-FFF2-40B4-BE49-F238E27FC236}">
                <a16:creationId xmlns:a16="http://schemas.microsoft.com/office/drawing/2014/main" id="{2E451BA8-9E27-D244-B138-F016DEAF0318}"/>
              </a:ext>
            </a:extLst>
          </p:cNvPr>
          <p:cNvGrpSpPr/>
          <p:nvPr/>
        </p:nvGrpSpPr>
        <p:grpSpPr>
          <a:xfrm>
            <a:off x="6775197" y="4067043"/>
            <a:ext cx="1706880" cy="2205869"/>
            <a:chOff x="3475923" y="3092994"/>
            <a:chExt cx="1280160" cy="1654402"/>
          </a:xfrm>
        </p:grpSpPr>
        <p:pic>
          <p:nvPicPr>
            <p:cNvPr id="20" name="Graphic 19" descr="Meeting with solid fill">
              <a:extLst>
                <a:ext uri="{FF2B5EF4-FFF2-40B4-BE49-F238E27FC236}">
                  <a16:creationId xmlns:a16="http://schemas.microsoft.com/office/drawing/2014/main" id="{216970B7-8B9D-BB4A-BBEA-FB1E58B4211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658803" y="3832996"/>
              <a:ext cx="914400" cy="914400"/>
            </a:xfrm>
            <a:prstGeom prst="rect">
              <a:avLst/>
            </a:prstGeom>
          </p:spPr>
        </p:pic>
        <p:sp>
          <p:nvSpPr>
            <p:cNvPr id="21" name="TextBox 20">
              <a:extLst>
                <a:ext uri="{FF2B5EF4-FFF2-40B4-BE49-F238E27FC236}">
                  <a16:creationId xmlns:a16="http://schemas.microsoft.com/office/drawing/2014/main" id="{AABB3AEB-37E5-F544-80DB-623023C3E0D1}"/>
                </a:ext>
              </a:extLst>
            </p:cNvPr>
            <p:cNvSpPr txBox="1"/>
            <p:nvPr/>
          </p:nvSpPr>
          <p:spPr>
            <a:xfrm>
              <a:off x="3475923" y="3092994"/>
              <a:ext cx="1280160" cy="931217"/>
            </a:xfrm>
            <a:prstGeom prst="rect">
              <a:avLst/>
            </a:prstGeom>
            <a:noFill/>
          </p:spPr>
          <p:txBody>
            <a:bodyPr wrap="square" rtlCol="0">
              <a:spAutoFit/>
            </a:bodyPr>
            <a:lstStyle/>
            <a:p>
              <a:pPr algn="ctr" defTabSz="1219170">
                <a:buClr>
                  <a:srgbClr val="000000"/>
                </a:buClr>
              </a:pPr>
              <a:r>
                <a:rPr lang="en-DK" sz="1867" kern="0" dirty="0">
                  <a:solidFill>
                    <a:srgbClr val="000000"/>
                  </a:solidFill>
                  <a:latin typeface="Helvetica Neue" panose="020B0604020202020204" charset="0"/>
                  <a:cs typeface="Arial"/>
                  <a:sym typeface="Arial"/>
                </a:rPr>
                <a:t>CSS </a:t>
              </a:r>
            </a:p>
            <a:p>
              <a:pPr algn="ctr" defTabSz="1219170">
                <a:buClr>
                  <a:srgbClr val="000000"/>
                </a:buClr>
              </a:pPr>
              <a:r>
                <a:rPr lang="en-DK" sz="1867" kern="0" dirty="0">
                  <a:solidFill>
                    <a:srgbClr val="000000"/>
                  </a:solidFill>
                  <a:latin typeface="Helvetica Neue" panose="020B0604020202020204" charset="0"/>
                  <a:cs typeface="Arial"/>
                  <a:sym typeface="Arial"/>
                </a:rPr>
                <a:t>Break-out Sessions with Regulators</a:t>
              </a:r>
            </a:p>
          </p:txBody>
        </p:sp>
      </p:grpSp>
      <p:grpSp>
        <p:nvGrpSpPr>
          <p:cNvPr id="25" name="Group 24">
            <a:extLst>
              <a:ext uri="{FF2B5EF4-FFF2-40B4-BE49-F238E27FC236}">
                <a16:creationId xmlns:a16="http://schemas.microsoft.com/office/drawing/2014/main" id="{465971C9-524E-3346-AA0A-8D96E4FFB0B7}"/>
              </a:ext>
            </a:extLst>
          </p:cNvPr>
          <p:cNvGrpSpPr/>
          <p:nvPr/>
        </p:nvGrpSpPr>
        <p:grpSpPr>
          <a:xfrm>
            <a:off x="1308057" y="4003794"/>
            <a:ext cx="1706880" cy="2247181"/>
            <a:chOff x="1102166" y="2784755"/>
            <a:chExt cx="1280160" cy="1685386"/>
          </a:xfrm>
        </p:grpSpPr>
        <p:pic>
          <p:nvPicPr>
            <p:cNvPr id="23" name="Graphic 22" descr="Online meeting with solid fill">
              <a:extLst>
                <a:ext uri="{FF2B5EF4-FFF2-40B4-BE49-F238E27FC236}">
                  <a16:creationId xmlns:a16="http://schemas.microsoft.com/office/drawing/2014/main" id="{D685CC41-905D-8847-AAD6-2575AAD275D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285046" y="3555741"/>
              <a:ext cx="914400" cy="914400"/>
            </a:xfrm>
            <a:prstGeom prst="rect">
              <a:avLst/>
            </a:prstGeom>
          </p:spPr>
        </p:pic>
        <p:sp>
          <p:nvSpPr>
            <p:cNvPr id="24" name="TextBox 23">
              <a:extLst>
                <a:ext uri="{FF2B5EF4-FFF2-40B4-BE49-F238E27FC236}">
                  <a16:creationId xmlns:a16="http://schemas.microsoft.com/office/drawing/2014/main" id="{2B61052B-E5AD-6347-A0EE-F17454DB9946}"/>
                </a:ext>
              </a:extLst>
            </p:cNvPr>
            <p:cNvSpPr txBox="1"/>
            <p:nvPr/>
          </p:nvSpPr>
          <p:spPr>
            <a:xfrm>
              <a:off x="1102166" y="2784755"/>
              <a:ext cx="1280160" cy="931217"/>
            </a:xfrm>
            <a:prstGeom prst="rect">
              <a:avLst/>
            </a:prstGeom>
            <a:noFill/>
          </p:spPr>
          <p:txBody>
            <a:bodyPr wrap="square" rtlCol="0">
              <a:spAutoFit/>
            </a:bodyPr>
            <a:lstStyle/>
            <a:p>
              <a:pPr algn="ctr" defTabSz="1219170">
                <a:buClr>
                  <a:srgbClr val="000000"/>
                </a:buClr>
              </a:pPr>
              <a:r>
                <a:rPr lang="en-DK" sz="1867" kern="0" dirty="0">
                  <a:solidFill>
                    <a:srgbClr val="000000"/>
                  </a:solidFill>
                  <a:latin typeface="Helvetica Neue" panose="020B0604020202020204" charset="0"/>
                  <a:cs typeface="Arial"/>
                  <a:sym typeface="Arial"/>
                </a:rPr>
                <a:t>Virtual Collaboration throughout the Year</a:t>
              </a:r>
            </a:p>
          </p:txBody>
        </p:sp>
      </p:grpSp>
      <p:graphicFrame>
        <p:nvGraphicFramePr>
          <p:cNvPr id="30" name="Table 30">
            <a:extLst>
              <a:ext uri="{FF2B5EF4-FFF2-40B4-BE49-F238E27FC236}">
                <a16:creationId xmlns:a16="http://schemas.microsoft.com/office/drawing/2014/main" id="{1992ECC7-EDAF-4F4B-AF3E-1338E317B0DB}"/>
              </a:ext>
            </a:extLst>
          </p:cNvPr>
          <p:cNvGraphicFramePr>
            <a:graphicFrameLocks noGrp="1"/>
          </p:cNvGraphicFramePr>
          <p:nvPr/>
        </p:nvGraphicFramePr>
        <p:xfrm>
          <a:off x="8586242" y="1801356"/>
          <a:ext cx="3322374" cy="3459480"/>
        </p:xfrm>
        <a:graphic>
          <a:graphicData uri="http://schemas.openxmlformats.org/drawingml/2006/table">
            <a:tbl>
              <a:tblPr firstRow="1" bandRow="1"/>
              <a:tblGrid>
                <a:gridCol w="1661187">
                  <a:extLst>
                    <a:ext uri="{9D8B030D-6E8A-4147-A177-3AD203B41FA5}">
                      <a16:colId xmlns:a16="http://schemas.microsoft.com/office/drawing/2014/main" val="2857495723"/>
                    </a:ext>
                  </a:extLst>
                </a:gridCol>
                <a:gridCol w="1661187">
                  <a:extLst>
                    <a:ext uri="{9D8B030D-6E8A-4147-A177-3AD203B41FA5}">
                      <a16:colId xmlns:a16="http://schemas.microsoft.com/office/drawing/2014/main" val="3008297998"/>
                    </a:ext>
                  </a:extLst>
                </a:gridCol>
              </a:tblGrid>
              <a:tr h="406400">
                <a:tc gridSpan="2">
                  <a:txBody>
                    <a:bodyPr/>
                    <a:lstStyle/>
                    <a:p>
                      <a:pPr algn="ctr"/>
                      <a:r>
                        <a:rPr lang="en-DK" sz="1900" b="1" dirty="0">
                          <a:latin typeface="Helvetica Neue" panose="020B0604020202020204" charset="0"/>
                        </a:rPr>
                        <a:t>Current Projects</a:t>
                      </a:r>
                    </a:p>
                  </a:txBody>
                  <a:tcPr marL="121920" marR="121920" marT="60960" marB="60960"/>
                </a:tc>
                <a:tc hMerge="1">
                  <a:txBody>
                    <a:bodyPr/>
                    <a:lstStyle/>
                    <a:p>
                      <a:endParaRPr lang="en-DK" sz="1400" b="1" dirty="0">
                        <a:latin typeface="Helvetica Neue" panose="020B0604020202020204" charset="0"/>
                      </a:endParaRPr>
                    </a:p>
                  </a:txBody>
                  <a:tcPr/>
                </a:tc>
                <a:extLst>
                  <a:ext uri="{0D108BD9-81ED-4DB2-BD59-A6C34878D82A}">
                    <a16:rowId xmlns:a16="http://schemas.microsoft.com/office/drawing/2014/main" val="4063423723"/>
                  </a:ext>
                </a:extLst>
              </a:tr>
              <a:tr h="8534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latin typeface="Helvetica Neue" panose="020B0604020202020204" charset="0"/>
                        </a:rPr>
                        <a:t>Educating General Population</a:t>
                      </a:r>
                      <a:endParaRPr lang="en-DK" sz="1600" dirty="0">
                        <a:latin typeface="Helvetica Neue" panose="020B0604020202020204" charset="0"/>
                      </a:endParaRPr>
                    </a:p>
                  </a:txBody>
                  <a:tcPr marL="121920" marR="121920" marT="60960" marB="60960"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latin typeface="Helvetica Neue" panose="020B0604020202020204" charset="0"/>
                        </a:rPr>
                        <a:t>EU CTR</a:t>
                      </a:r>
                      <a:endParaRPr lang="en-DK" sz="1600" dirty="0">
                        <a:latin typeface="Helvetica Neue" panose="020B0604020202020204" charset="0"/>
                      </a:endParaRPr>
                    </a:p>
                  </a:txBody>
                  <a:tcPr marL="121920" marR="121920" marT="60960" marB="60960" anchor="ctr"/>
                </a:tc>
                <a:extLst>
                  <a:ext uri="{0D108BD9-81ED-4DB2-BD59-A6C34878D82A}">
                    <a16:rowId xmlns:a16="http://schemas.microsoft.com/office/drawing/2014/main" val="3505891058"/>
                  </a:ext>
                </a:extLst>
              </a:tr>
              <a:tr h="109728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latin typeface="Helvetica Neue" panose="020B0604020202020204" charset="0"/>
                        </a:rPr>
                        <a:t>Good Transparency Practices</a:t>
                      </a:r>
                      <a:endParaRPr lang="en-DK" sz="1600" dirty="0">
                        <a:latin typeface="Helvetica Neue" panose="020B0604020202020204" charset="0"/>
                      </a:endParaRPr>
                    </a:p>
                  </a:txBody>
                  <a:tcPr marL="121920" marR="121920" marT="60960" marB="60960"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latin typeface="Helvetica Neue" panose="020B0604020202020204" charset="0"/>
                        </a:rPr>
                        <a:t>Rare Disease/Small Population Data Sharing</a:t>
                      </a:r>
                      <a:endParaRPr lang="en-DK" sz="1600" dirty="0">
                        <a:latin typeface="Helvetica Neue" panose="020B0604020202020204" charset="0"/>
                      </a:endParaRPr>
                    </a:p>
                  </a:txBody>
                  <a:tcPr marL="121920" marR="121920" marT="60960" marB="60960" anchor="ctr"/>
                </a:tc>
                <a:extLst>
                  <a:ext uri="{0D108BD9-81ED-4DB2-BD59-A6C34878D82A}">
                    <a16:rowId xmlns:a16="http://schemas.microsoft.com/office/drawing/2014/main" val="1321976694"/>
                  </a:ext>
                </a:extLst>
              </a:tr>
              <a:tr h="109728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latin typeface="Helvetica Neue" panose="020B0604020202020204" charset="0"/>
                        </a:rPr>
                        <a:t>Stakeholder’s Deliverables Review</a:t>
                      </a:r>
                      <a:endParaRPr lang="en-DK" sz="1600" dirty="0">
                        <a:latin typeface="Helvetica Neue" panose="020B0604020202020204" charset="0"/>
                      </a:endParaRPr>
                    </a:p>
                  </a:txBody>
                  <a:tcPr marL="121920" marR="121920" marT="60960" marB="60960"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DK" sz="1600" dirty="0">
                          <a:latin typeface="Helvetica Neue" panose="020B0604020202020204" charset="0"/>
                        </a:rPr>
                        <a:t>Internal </a:t>
                      </a:r>
                      <a:r>
                        <a:rPr lang="en-US" sz="1600" dirty="0">
                          <a:latin typeface="Helvetica Neue" panose="020B0604020202020204" charset="0"/>
                        </a:rPr>
                        <a:t>Clinical Study Data</a:t>
                      </a:r>
                      <a:r>
                        <a:rPr lang="en-DK" sz="1600" dirty="0">
                          <a:latin typeface="Helvetica Neue" panose="020B0604020202020204" charset="0"/>
                        </a:rPr>
                        <a:t> Sharing</a:t>
                      </a:r>
                      <a:r>
                        <a:rPr lang="en-US" sz="1600" dirty="0">
                          <a:latin typeface="Helvetica Neue" panose="020B0604020202020204" charset="0"/>
                        </a:rPr>
                        <a:t> Process</a:t>
                      </a:r>
                      <a:endParaRPr lang="en-DK" sz="1600" dirty="0">
                        <a:latin typeface="Helvetica Neue" panose="020B0604020202020204" charset="0"/>
                      </a:endParaRPr>
                    </a:p>
                  </a:txBody>
                  <a:tcPr marL="121920" marR="121920" marT="60960" marB="60960" anchor="ctr"/>
                </a:tc>
                <a:extLst>
                  <a:ext uri="{0D108BD9-81ED-4DB2-BD59-A6C34878D82A}">
                    <a16:rowId xmlns:a16="http://schemas.microsoft.com/office/drawing/2014/main" val="3682707568"/>
                  </a:ext>
                </a:extLst>
              </a:tr>
            </a:tbl>
          </a:graphicData>
        </a:graphic>
      </p:graphicFrame>
      <p:sp>
        <p:nvSpPr>
          <p:cNvPr id="3" name="Rounded Rectangle 2">
            <a:extLst>
              <a:ext uri="{FF2B5EF4-FFF2-40B4-BE49-F238E27FC236}">
                <a16:creationId xmlns:a16="http://schemas.microsoft.com/office/drawing/2014/main" id="{DF91D8E3-A6BD-3FBF-DA6C-D78BE150244A}"/>
              </a:ext>
            </a:extLst>
          </p:cNvPr>
          <p:cNvSpPr/>
          <p:nvPr/>
        </p:nvSpPr>
        <p:spPr>
          <a:xfrm>
            <a:off x="8586242" y="5473431"/>
            <a:ext cx="3322373" cy="13586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dirty="0">
                <a:solidFill>
                  <a:srgbClr val="FFFFFF"/>
                </a:solidFill>
                <a:latin typeface="Arial"/>
                <a:sym typeface="Arial"/>
              </a:rPr>
              <a:t>New project:</a:t>
            </a:r>
          </a:p>
          <a:p>
            <a:pPr algn="ctr" defTabSz="1219170">
              <a:buClr>
                <a:srgbClr val="000000"/>
              </a:buClr>
            </a:pPr>
            <a:r>
              <a:rPr lang="en-US" sz="1600" kern="0" dirty="0">
                <a:solidFill>
                  <a:srgbClr val="FFFFFF"/>
                </a:solidFill>
                <a:latin typeface="Arial"/>
                <a:sym typeface="Arial"/>
              </a:rPr>
              <a:t>Anonymization of Imaging Data. Call for volunteers will be open soon, if interested please email </a:t>
            </a:r>
            <a:r>
              <a:rPr lang="en-US" sz="1600" kern="0" dirty="0" err="1">
                <a:solidFill>
                  <a:srgbClr val="FFFFFF"/>
                </a:solidFill>
                <a:latin typeface="Arial"/>
                <a:sym typeface="Arial"/>
              </a:rPr>
              <a:t>workinggroups@phuse.global</a:t>
            </a:r>
            <a:endParaRPr lang="en-US" sz="1600" kern="0" dirty="0">
              <a:solidFill>
                <a:srgbClr val="FFFFFF"/>
              </a:solidFill>
              <a:latin typeface="Arial"/>
              <a:sym typeface="Arial"/>
            </a:endParaRPr>
          </a:p>
        </p:txBody>
      </p:sp>
    </p:spTree>
    <p:extLst>
      <p:ext uri="{BB962C8B-B14F-4D97-AF65-F5344CB8AC3E}">
        <p14:creationId xmlns:p14="http://schemas.microsoft.com/office/powerpoint/2010/main" val="3625035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931C2-7674-F44F-B57E-0E1EEF4DAB93}"/>
              </a:ext>
            </a:extLst>
          </p:cNvPr>
          <p:cNvSpPr>
            <a:spLocks noGrp="1"/>
          </p:cNvSpPr>
          <p:nvPr>
            <p:ph type="title"/>
          </p:nvPr>
        </p:nvSpPr>
        <p:spPr>
          <a:xfrm>
            <a:off x="1375028" y="121341"/>
            <a:ext cx="10320305" cy="1143000"/>
          </a:xfrm>
        </p:spPr>
        <p:txBody>
          <a:bodyPr/>
          <a:lstStyle/>
          <a:p>
            <a:pPr algn="l"/>
            <a:r>
              <a:rPr lang="en-DK" sz="4533" dirty="0">
                <a:latin typeface="Helvetica Neue" panose="020B0604020202020204" charset="0"/>
              </a:rPr>
              <a:t>PHUSE, Data Transparency &amp; Interaction with Regulators</a:t>
            </a:r>
          </a:p>
        </p:txBody>
      </p:sp>
      <p:graphicFrame>
        <p:nvGraphicFramePr>
          <p:cNvPr id="3" name="Table 2">
            <a:extLst>
              <a:ext uri="{FF2B5EF4-FFF2-40B4-BE49-F238E27FC236}">
                <a16:creationId xmlns:a16="http://schemas.microsoft.com/office/drawing/2014/main" id="{4C569AC3-9C41-A04B-B477-B0DA491B185A}"/>
              </a:ext>
            </a:extLst>
          </p:cNvPr>
          <p:cNvGraphicFramePr>
            <a:graphicFrameLocks noGrp="1"/>
          </p:cNvGraphicFramePr>
          <p:nvPr/>
        </p:nvGraphicFramePr>
        <p:xfrm>
          <a:off x="115583" y="4455035"/>
          <a:ext cx="11850638" cy="502920"/>
        </p:xfrm>
        <a:graphic>
          <a:graphicData uri="http://schemas.openxmlformats.org/drawingml/2006/table">
            <a:tbl>
              <a:tblPr firstRow="1" bandRow="1"/>
              <a:tblGrid>
                <a:gridCol w="1058461">
                  <a:extLst>
                    <a:ext uri="{9D8B030D-6E8A-4147-A177-3AD203B41FA5}">
                      <a16:colId xmlns:a16="http://schemas.microsoft.com/office/drawing/2014/main" val="1805322758"/>
                    </a:ext>
                  </a:extLst>
                </a:gridCol>
                <a:gridCol w="1106312">
                  <a:extLst>
                    <a:ext uri="{9D8B030D-6E8A-4147-A177-3AD203B41FA5}">
                      <a16:colId xmlns:a16="http://schemas.microsoft.com/office/drawing/2014/main" val="871515426"/>
                    </a:ext>
                  </a:extLst>
                </a:gridCol>
                <a:gridCol w="1343377">
                  <a:extLst>
                    <a:ext uri="{9D8B030D-6E8A-4147-A177-3AD203B41FA5}">
                      <a16:colId xmlns:a16="http://schemas.microsoft.com/office/drawing/2014/main" val="3747885241"/>
                    </a:ext>
                  </a:extLst>
                </a:gridCol>
                <a:gridCol w="1241777">
                  <a:extLst>
                    <a:ext uri="{9D8B030D-6E8A-4147-A177-3AD203B41FA5}">
                      <a16:colId xmlns:a16="http://schemas.microsoft.com/office/drawing/2014/main" val="4150566132"/>
                    </a:ext>
                  </a:extLst>
                </a:gridCol>
                <a:gridCol w="1264356">
                  <a:extLst>
                    <a:ext uri="{9D8B030D-6E8A-4147-A177-3AD203B41FA5}">
                      <a16:colId xmlns:a16="http://schemas.microsoft.com/office/drawing/2014/main" val="3917389928"/>
                    </a:ext>
                  </a:extLst>
                </a:gridCol>
                <a:gridCol w="1286933">
                  <a:extLst>
                    <a:ext uri="{9D8B030D-6E8A-4147-A177-3AD203B41FA5}">
                      <a16:colId xmlns:a16="http://schemas.microsoft.com/office/drawing/2014/main" val="3648398881"/>
                    </a:ext>
                  </a:extLst>
                </a:gridCol>
                <a:gridCol w="1196623">
                  <a:extLst>
                    <a:ext uri="{9D8B030D-6E8A-4147-A177-3AD203B41FA5}">
                      <a16:colId xmlns:a16="http://schemas.microsoft.com/office/drawing/2014/main" val="751814222"/>
                    </a:ext>
                  </a:extLst>
                </a:gridCol>
                <a:gridCol w="1262349">
                  <a:extLst>
                    <a:ext uri="{9D8B030D-6E8A-4147-A177-3AD203B41FA5}">
                      <a16:colId xmlns:a16="http://schemas.microsoft.com/office/drawing/2014/main" val="1570909988"/>
                    </a:ext>
                  </a:extLst>
                </a:gridCol>
                <a:gridCol w="1045225">
                  <a:extLst>
                    <a:ext uri="{9D8B030D-6E8A-4147-A177-3AD203B41FA5}">
                      <a16:colId xmlns:a16="http://schemas.microsoft.com/office/drawing/2014/main" val="1862601396"/>
                    </a:ext>
                  </a:extLst>
                </a:gridCol>
                <a:gridCol w="1045225">
                  <a:extLst>
                    <a:ext uri="{9D8B030D-6E8A-4147-A177-3AD203B41FA5}">
                      <a16:colId xmlns:a16="http://schemas.microsoft.com/office/drawing/2014/main" val="2800896579"/>
                    </a:ext>
                  </a:extLst>
                </a:gridCol>
              </a:tblGrid>
              <a:tr h="501312">
                <a:tc>
                  <a:txBody>
                    <a:bodyPr/>
                    <a:lstStyle/>
                    <a:p>
                      <a:pPr algn="ctr"/>
                      <a:r>
                        <a:rPr lang="en-DK" sz="2500" b="1" dirty="0"/>
                        <a:t>2013</a:t>
                      </a:r>
                    </a:p>
                  </a:txBody>
                  <a:tcPr marL="121920" marR="121920" marT="60960" marB="60960" anchor="ctr"/>
                </a:tc>
                <a:tc>
                  <a:txBody>
                    <a:bodyPr/>
                    <a:lstStyle/>
                    <a:p>
                      <a:pPr algn="ctr"/>
                      <a:r>
                        <a:rPr lang="en-DK" sz="2500" b="1" dirty="0"/>
                        <a:t>2014</a:t>
                      </a:r>
                    </a:p>
                  </a:txBody>
                  <a:tcPr marL="121920" marR="121920" marT="60960" marB="60960" anchor="ctr"/>
                </a:tc>
                <a:tc>
                  <a:txBody>
                    <a:bodyPr/>
                    <a:lstStyle/>
                    <a:p>
                      <a:pPr algn="ctr"/>
                      <a:r>
                        <a:rPr lang="en-DK" sz="2500" b="1" dirty="0"/>
                        <a:t>2015</a:t>
                      </a:r>
                    </a:p>
                  </a:txBody>
                  <a:tcPr marL="121920" marR="121920" marT="60960" marB="60960" anchor="ctr"/>
                </a:tc>
                <a:tc>
                  <a:txBody>
                    <a:bodyPr/>
                    <a:lstStyle/>
                    <a:p>
                      <a:pPr algn="ctr"/>
                      <a:r>
                        <a:rPr lang="en-DK" sz="2500" b="1" dirty="0"/>
                        <a:t>2016</a:t>
                      </a:r>
                    </a:p>
                  </a:txBody>
                  <a:tcPr marL="121920" marR="121920" marT="60960" marB="60960" anchor="ctr"/>
                </a:tc>
                <a:tc>
                  <a:txBody>
                    <a:bodyPr/>
                    <a:lstStyle/>
                    <a:p>
                      <a:pPr algn="ctr"/>
                      <a:r>
                        <a:rPr lang="en-DK" sz="2500" b="1" dirty="0"/>
                        <a:t>2017</a:t>
                      </a:r>
                    </a:p>
                  </a:txBody>
                  <a:tcPr marL="121920" marR="121920" marT="60960" marB="60960" anchor="ctr"/>
                </a:tc>
                <a:tc>
                  <a:txBody>
                    <a:bodyPr/>
                    <a:lstStyle/>
                    <a:p>
                      <a:pPr algn="ctr"/>
                      <a:r>
                        <a:rPr lang="en-DK" sz="2500" b="1" dirty="0"/>
                        <a:t>2018</a:t>
                      </a:r>
                    </a:p>
                  </a:txBody>
                  <a:tcPr marL="121920" marR="121920" marT="60960" marB="60960" anchor="ctr"/>
                </a:tc>
                <a:tc>
                  <a:txBody>
                    <a:bodyPr/>
                    <a:lstStyle/>
                    <a:p>
                      <a:pPr algn="ctr"/>
                      <a:r>
                        <a:rPr lang="en-DK" sz="2500" b="1" dirty="0"/>
                        <a:t>2019</a:t>
                      </a:r>
                    </a:p>
                  </a:txBody>
                  <a:tcPr marL="121920" marR="121920" marT="60960" marB="60960" anchor="ctr"/>
                </a:tc>
                <a:tc>
                  <a:txBody>
                    <a:bodyPr/>
                    <a:lstStyle/>
                    <a:p>
                      <a:pPr algn="ctr"/>
                      <a:r>
                        <a:rPr lang="en-DK" sz="2500" b="1" dirty="0"/>
                        <a:t>2020</a:t>
                      </a:r>
                    </a:p>
                  </a:txBody>
                  <a:tcPr marL="121920" marR="121920" marT="60960" marB="60960" anchor="ctr"/>
                </a:tc>
                <a:tc>
                  <a:txBody>
                    <a:bodyPr/>
                    <a:lstStyle/>
                    <a:p>
                      <a:pPr algn="ctr"/>
                      <a:r>
                        <a:rPr lang="en-US" sz="2500" b="1" dirty="0"/>
                        <a:t>2021</a:t>
                      </a:r>
                      <a:endParaRPr lang="en-DK" sz="2500" b="1" dirty="0"/>
                    </a:p>
                  </a:txBody>
                  <a:tcPr marL="121920" marR="121920" marT="60960" marB="60960" anchor="ctr"/>
                </a:tc>
                <a:tc>
                  <a:txBody>
                    <a:bodyPr/>
                    <a:lstStyle/>
                    <a:p>
                      <a:pPr algn="ctr"/>
                      <a:r>
                        <a:rPr lang="en-GB" sz="2500" b="1" dirty="0"/>
                        <a:t>2022</a:t>
                      </a:r>
                      <a:endParaRPr lang="en-DK" sz="2500" b="1" dirty="0"/>
                    </a:p>
                  </a:txBody>
                  <a:tcPr marL="121920" marR="121920" marT="60960" marB="60960" anchor="ctr"/>
                </a:tc>
                <a:extLst>
                  <a:ext uri="{0D108BD9-81ED-4DB2-BD59-A6C34878D82A}">
                    <a16:rowId xmlns:a16="http://schemas.microsoft.com/office/drawing/2014/main" val="3265878284"/>
                  </a:ext>
                </a:extLst>
              </a:tr>
            </a:tbl>
          </a:graphicData>
        </a:graphic>
      </p:graphicFrame>
      <p:grpSp>
        <p:nvGrpSpPr>
          <p:cNvPr id="7" name="Group 6">
            <a:extLst>
              <a:ext uri="{FF2B5EF4-FFF2-40B4-BE49-F238E27FC236}">
                <a16:creationId xmlns:a16="http://schemas.microsoft.com/office/drawing/2014/main" id="{D915B70F-28B7-2342-B274-5CEC58C47B53}"/>
              </a:ext>
            </a:extLst>
          </p:cNvPr>
          <p:cNvGrpSpPr/>
          <p:nvPr/>
        </p:nvGrpSpPr>
        <p:grpSpPr>
          <a:xfrm>
            <a:off x="-83099" y="2833553"/>
            <a:ext cx="1775317" cy="1541835"/>
            <a:chOff x="208559" y="1355863"/>
            <a:chExt cx="1468074" cy="1125686"/>
          </a:xfrm>
        </p:grpSpPr>
        <p:pic>
          <p:nvPicPr>
            <p:cNvPr id="5" name="Picture 4" descr="A picture containing drawing&#10;&#10;Description automatically generated">
              <a:extLst>
                <a:ext uri="{FF2B5EF4-FFF2-40B4-BE49-F238E27FC236}">
                  <a16:creationId xmlns:a16="http://schemas.microsoft.com/office/drawing/2014/main" id="{EFA9DA9F-899D-2648-BB75-27824BD96943}"/>
                </a:ext>
              </a:extLst>
            </p:cNvPr>
            <p:cNvPicPr>
              <a:picLocks noChangeAspect="1"/>
            </p:cNvPicPr>
            <p:nvPr/>
          </p:nvPicPr>
          <p:blipFill>
            <a:blip r:embed="rId3"/>
            <a:stretch>
              <a:fillRect/>
            </a:stretch>
          </p:blipFill>
          <p:spPr>
            <a:xfrm>
              <a:off x="659218" y="2012410"/>
              <a:ext cx="469138" cy="469139"/>
            </a:xfrm>
            <a:prstGeom prst="rect">
              <a:avLst/>
            </a:prstGeom>
          </p:spPr>
        </p:pic>
        <p:sp>
          <p:nvSpPr>
            <p:cNvPr id="6" name="TextBox 5">
              <a:extLst>
                <a:ext uri="{FF2B5EF4-FFF2-40B4-BE49-F238E27FC236}">
                  <a16:creationId xmlns:a16="http://schemas.microsoft.com/office/drawing/2014/main" id="{0E112552-8676-C841-B52D-5A0A1D5FA99F}"/>
                </a:ext>
              </a:extLst>
            </p:cNvPr>
            <p:cNvSpPr txBox="1"/>
            <p:nvPr/>
          </p:nvSpPr>
          <p:spPr>
            <a:xfrm>
              <a:off x="208559" y="1355863"/>
              <a:ext cx="1468074" cy="606707"/>
            </a:xfrm>
            <a:prstGeom prst="rect">
              <a:avLst/>
            </a:prstGeom>
            <a:noFill/>
          </p:spPr>
          <p:txBody>
            <a:bodyPr wrap="square" rtlCol="0">
              <a:spAutoFit/>
            </a:bodyPr>
            <a:lstStyle/>
            <a:p>
              <a:pPr algn="ctr" defTabSz="1219170">
                <a:buClr>
                  <a:srgbClr val="000000"/>
                </a:buClr>
              </a:pPr>
              <a:r>
                <a:rPr lang="en-DK" sz="1200" b="1" kern="0" dirty="0">
                  <a:solidFill>
                    <a:srgbClr val="000000"/>
                  </a:solidFill>
                  <a:latin typeface="Helvetica Neue" panose="020B0604020202020204" charset="0"/>
                  <a:cs typeface="Arial"/>
                  <a:sym typeface="Arial"/>
                </a:rPr>
                <a:t>PHUSE </a:t>
              </a:r>
              <a:r>
                <a:rPr lang="en-DK" sz="1200" kern="0" dirty="0">
                  <a:solidFill>
                    <a:srgbClr val="000000"/>
                  </a:solidFill>
                  <a:latin typeface="Helvetica Neue" panose="020B0604020202020204" charset="0"/>
                  <a:cs typeface="Arial"/>
                  <a:sym typeface="Arial"/>
                </a:rPr>
                <a:t>commented on </a:t>
              </a:r>
              <a:r>
                <a:rPr lang="en-DK" sz="1200" b="1" kern="0" dirty="0">
                  <a:solidFill>
                    <a:srgbClr val="000000"/>
                  </a:solidFill>
                  <a:latin typeface="Helvetica Neue" panose="020B0604020202020204" charset="0"/>
                  <a:cs typeface="Arial"/>
                  <a:sym typeface="Arial"/>
                </a:rPr>
                <a:t>EMA Policy 0070 </a:t>
              </a:r>
              <a:r>
                <a:rPr lang="en-DK" sz="1200" kern="0" dirty="0">
                  <a:solidFill>
                    <a:srgbClr val="000000"/>
                  </a:solidFill>
                  <a:latin typeface="Helvetica Neue" panose="020B0604020202020204" charset="0"/>
                  <a:cs typeface="Arial"/>
                  <a:sym typeface="Arial"/>
                </a:rPr>
                <a:t>initial draft for public review</a:t>
              </a:r>
            </a:p>
          </p:txBody>
        </p:sp>
      </p:grpSp>
      <p:grpSp>
        <p:nvGrpSpPr>
          <p:cNvPr id="11" name="Group 10">
            <a:extLst>
              <a:ext uri="{FF2B5EF4-FFF2-40B4-BE49-F238E27FC236}">
                <a16:creationId xmlns:a16="http://schemas.microsoft.com/office/drawing/2014/main" id="{BCF241FF-7C36-9940-8636-34A6F0A01FD7}"/>
              </a:ext>
            </a:extLst>
          </p:cNvPr>
          <p:cNvGrpSpPr/>
          <p:nvPr/>
        </p:nvGrpSpPr>
        <p:grpSpPr>
          <a:xfrm>
            <a:off x="897697" y="5086975"/>
            <a:ext cx="1320580" cy="1430103"/>
            <a:chOff x="1348453" y="3494950"/>
            <a:chExt cx="1170068" cy="1115189"/>
          </a:xfrm>
        </p:grpSpPr>
        <p:pic>
          <p:nvPicPr>
            <p:cNvPr id="9" name="Picture 8" descr="A picture containing drawing&#10;&#10;Description automatically generated">
              <a:extLst>
                <a:ext uri="{FF2B5EF4-FFF2-40B4-BE49-F238E27FC236}">
                  <a16:creationId xmlns:a16="http://schemas.microsoft.com/office/drawing/2014/main" id="{2EF1F193-FC75-F440-A5D1-D6475439EECE}"/>
                </a:ext>
              </a:extLst>
            </p:cNvPr>
            <p:cNvPicPr>
              <a:picLocks noChangeAspect="1"/>
            </p:cNvPicPr>
            <p:nvPr/>
          </p:nvPicPr>
          <p:blipFill>
            <a:blip r:embed="rId4"/>
            <a:stretch>
              <a:fillRect/>
            </a:stretch>
          </p:blipFill>
          <p:spPr>
            <a:xfrm>
              <a:off x="1464034" y="3494950"/>
              <a:ext cx="971106" cy="433529"/>
            </a:xfrm>
            <a:prstGeom prst="rect">
              <a:avLst/>
            </a:prstGeom>
          </p:spPr>
        </p:pic>
        <p:sp>
          <p:nvSpPr>
            <p:cNvPr id="10" name="TextBox 9">
              <a:extLst>
                <a:ext uri="{FF2B5EF4-FFF2-40B4-BE49-F238E27FC236}">
                  <a16:creationId xmlns:a16="http://schemas.microsoft.com/office/drawing/2014/main" id="{DD0A460F-4988-2640-8232-08E38BD2D9EB}"/>
                </a:ext>
              </a:extLst>
            </p:cNvPr>
            <p:cNvSpPr txBox="1"/>
            <p:nvPr/>
          </p:nvSpPr>
          <p:spPr>
            <a:xfrm>
              <a:off x="1348453" y="3962131"/>
              <a:ext cx="1170068" cy="648008"/>
            </a:xfrm>
            <a:prstGeom prst="rect">
              <a:avLst/>
            </a:prstGeom>
            <a:noFill/>
          </p:spPr>
          <p:txBody>
            <a:bodyPr wrap="square" rtlCol="0">
              <a:spAutoFit/>
            </a:bodyPr>
            <a:lstStyle>
              <a:defPPr marR="0" lvl="0" algn="l" rtl="0">
                <a:lnSpc>
                  <a:spcPct val="100000"/>
                </a:lnSpc>
                <a:spcBef>
                  <a:spcPts val="0"/>
                </a:spcBef>
                <a:spcAft>
                  <a:spcPts val="0"/>
                </a:spcAft>
              </a:defPPr>
              <a:lvl1pPr algn="ctr">
                <a:defRPr sz="900"/>
              </a:lvl1pPr>
            </a:lstStyle>
            <a:p>
              <a:pPr defTabSz="1219170">
                <a:buClr>
                  <a:srgbClr val="000000"/>
                </a:buClr>
              </a:pPr>
              <a:r>
                <a:rPr lang="en-DK" sz="1200" b="1" kern="0" dirty="0">
                  <a:solidFill>
                    <a:srgbClr val="000000"/>
                  </a:solidFill>
                  <a:latin typeface="Helvetica Neue" panose="020B0604020202020204" charset="0"/>
                  <a:cs typeface="Arial"/>
                  <a:sym typeface="Arial"/>
                </a:rPr>
                <a:t>PHUSE Data Transparency Working Group </a:t>
              </a:r>
              <a:r>
                <a:rPr lang="en-DK" sz="1200" kern="0" dirty="0">
                  <a:solidFill>
                    <a:srgbClr val="000000"/>
                  </a:solidFill>
                  <a:latin typeface="Helvetica Neue" panose="020B0604020202020204" charset="0"/>
                  <a:cs typeface="Arial"/>
                  <a:sym typeface="Arial"/>
                </a:rPr>
                <a:t>is founded!</a:t>
              </a:r>
            </a:p>
          </p:txBody>
        </p:sp>
      </p:grpSp>
      <p:grpSp>
        <p:nvGrpSpPr>
          <p:cNvPr id="12" name="Group 11">
            <a:extLst>
              <a:ext uri="{FF2B5EF4-FFF2-40B4-BE49-F238E27FC236}">
                <a16:creationId xmlns:a16="http://schemas.microsoft.com/office/drawing/2014/main" id="{AA01698E-0754-784B-A2B5-73B71E8CA78C}"/>
              </a:ext>
            </a:extLst>
          </p:cNvPr>
          <p:cNvGrpSpPr/>
          <p:nvPr/>
        </p:nvGrpSpPr>
        <p:grpSpPr>
          <a:xfrm>
            <a:off x="2042940" y="1797216"/>
            <a:ext cx="1582635" cy="2553717"/>
            <a:chOff x="250101" y="566658"/>
            <a:chExt cx="1186976" cy="1915288"/>
          </a:xfrm>
        </p:grpSpPr>
        <p:pic>
          <p:nvPicPr>
            <p:cNvPr id="13" name="Picture 12" descr="A picture containing drawing&#10;&#10;Description automatically generated">
              <a:extLst>
                <a:ext uri="{FF2B5EF4-FFF2-40B4-BE49-F238E27FC236}">
                  <a16:creationId xmlns:a16="http://schemas.microsoft.com/office/drawing/2014/main" id="{D021835A-C1C6-A549-9F09-B76CE91ADAAE}"/>
                </a:ext>
              </a:extLst>
            </p:cNvPr>
            <p:cNvPicPr>
              <a:picLocks noChangeAspect="1"/>
            </p:cNvPicPr>
            <p:nvPr/>
          </p:nvPicPr>
          <p:blipFill>
            <a:blip r:embed="rId3"/>
            <a:stretch>
              <a:fillRect/>
            </a:stretch>
          </p:blipFill>
          <p:spPr>
            <a:xfrm>
              <a:off x="666843" y="2012807"/>
              <a:ext cx="469139" cy="469139"/>
            </a:xfrm>
            <a:prstGeom prst="rect">
              <a:avLst/>
            </a:prstGeom>
          </p:spPr>
        </p:pic>
        <p:sp>
          <p:nvSpPr>
            <p:cNvPr id="14" name="TextBox 13">
              <a:extLst>
                <a:ext uri="{FF2B5EF4-FFF2-40B4-BE49-F238E27FC236}">
                  <a16:creationId xmlns:a16="http://schemas.microsoft.com/office/drawing/2014/main" id="{9DA8C7E3-294B-304B-A517-5C08E7B6B95A}"/>
                </a:ext>
              </a:extLst>
            </p:cNvPr>
            <p:cNvSpPr txBox="1"/>
            <p:nvPr/>
          </p:nvSpPr>
          <p:spPr>
            <a:xfrm>
              <a:off x="250101" y="566658"/>
              <a:ext cx="1186976" cy="900247"/>
            </a:xfrm>
            <a:prstGeom prst="rect">
              <a:avLst/>
            </a:prstGeom>
            <a:noFill/>
          </p:spPr>
          <p:txBody>
            <a:bodyPr wrap="square" rtlCol="0">
              <a:spAutoFit/>
            </a:bodyPr>
            <a:lstStyle>
              <a:defPPr marR="0" lvl="0" algn="l" rtl="0">
                <a:lnSpc>
                  <a:spcPct val="100000"/>
                </a:lnSpc>
                <a:spcBef>
                  <a:spcPts val="0"/>
                </a:spcBef>
                <a:spcAft>
                  <a:spcPts val="0"/>
                </a:spcAft>
              </a:defPPr>
              <a:lvl1pPr algn="ctr">
                <a:defRPr sz="900"/>
              </a:lvl1pPr>
            </a:lstStyle>
            <a:p>
              <a:pPr defTabSz="1219170">
                <a:buClr>
                  <a:srgbClr val="000000"/>
                </a:buClr>
              </a:pPr>
              <a:r>
                <a:rPr lang="en-DK" sz="1200" b="1" kern="0" dirty="0">
                  <a:solidFill>
                    <a:srgbClr val="000000"/>
                  </a:solidFill>
                  <a:latin typeface="Helvetica Neue" panose="020B0604020202020204" charset="0"/>
                  <a:cs typeface="Arial"/>
                  <a:sym typeface="Arial"/>
                </a:rPr>
                <a:t>PHUSE Data Transparency Working Group </a:t>
              </a:r>
              <a:r>
                <a:rPr lang="en-DK" sz="1200" kern="0" dirty="0">
                  <a:solidFill>
                    <a:srgbClr val="000000"/>
                  </a:solidFill>
                  <a:latin typeface="Helvetica Neue" panose="020B0604020202020204" charset="0"/>
                  <a:cs typeface="Arial"/>
                  <a:sym typeface="Arial"/>
                </a:rPr>
                <a:t>invited to comment on </a:t>
              </a:r>
              <a:r>
                <a:rPr lang="en-DK" sz="1200" b="1" kern="0" dirty="0">
                  <a:solidFill>
                    <a:srgbClr val="000000"/>
                  </a:solidFill>
                  <a:latin typeface="Helvetica Neue" panose="020B0604020202020204" charset="0"/>
                  <a:cs typeface="Arial"/>
                  <a:sym typeface="Arial"/>
                </a:rPr>
                <a:t>EMA Policy 0070 Phase 1</a:t>
              </a:r>
            </a:p>
          </p:txBody>
        </p:sp>
      </p:grpSp>
      <p:sp>
        <p:nvSpPr>
          <p:cNvPr id="17" name="TextBox 16">
            <a:extLst>
              <a:ext uri="{FF2B5EF4-FFF2-40B4-BE49-F238E27FC236}">
                <a16:creationId xmlns:a16="http://schemas.microsoft.com/office/drawing/2014/main" id="{1A9A4F12-2597-FE48-BCD2-24CB288CD42C}"/>
              </a:ext>
            </a:extLst>
          </p:cNvPr>
          <p:cNvSpPr txBox="1"/>
          <p:nvPr/>
        </p:nvSpPr>
        <p:spPr>
          <a:xfrm>
            <a:off x="2154368" y="5677981"/>
            <a:ext cx="1359779" cy="1015663"/>
          </a:xfrm>
          <a:prstGeom prst="rect">
            <a:avLst/>
          </a:prstGeom>
          <a:noFill/>
        </p:spPr>
        <p:txBody>
          <a:bodyPr wrap="square" rtlCol="0">
            <a:spAutoFit/>
          </a:bodyPr>
          <a:lstStyle>
            <a:defPPr marR="0" lvl="0" algn="l" rtl="0">
              <a:lnSpc>
                <a:spcPct val="100000"/>
              </a:lnSpc>
              <a:spcBef>
                <a:spcPts val="0"/>
              </a:spcBef>
              <a:spcAft>
                <a:spcPts val="0"/>
              </a:spcAft>
            </a:defPPr>
            <a:lvl1pPr algn="ctr">
              <a:defRPr sz="900"/>
            </a:lvl1pPr>
          </a:lstStyle>
          <a:p>
            <a:pPr defTabSz="1219170">
              <a:buClr>
                <a:srgbClr val="000000"/>
              </a:buClr>
            </a:pPr>
            <a:r>
              <a:rPr lang="en-DK" sz="1200" b="1" kern="0">
                <a:solidFill>
                  <a:srgbClr val="000000"/>
                </a:solidFill>
                <a:latin typeface="Helvetica Neue" panose="020B0604020202020204" charset="0"/>
                <a:cs typeface="Arial"/>
                <a:sym typeface="Arial"/>
              </a:rPr>
              <a:t>PHUSE Data </a:t>
            </a:r>
          </a:p>
          <a:p>
            <a:pPr defTabSz="1219170">
              <a:buClr>
                <a:srgbClr val="000000"/>
              </a:buClr>
            </a:pPr>
            <a:r>
              <a:rPr lang="en-DK" sz="1200" b="1" kern="0">
                <a:solidFill>
                  <a:srgbClr val="000000"/>
                </a:solidFill>
                <a:latin typeface="Helvetica Neue" panose="020B0604020202020204" charset="0"/>
                <a:cs typeface="Arial"/>
                <a:sym typeface="Arial"/>
              </a:rPr>
              <a:t>De-Identification Standard </a:t>
            </a:r>
            <a:r>
              <a:rPr lang="en-DK" sz="1200" kern="0">
                <a:solidFill>
                  <a:srgbClr val="000000"/>
                </a:solidFill>
                <a:latin typeface="Helvetica Neue" panose="020B0604020202020204" charset="0"/>
                <a:cs typeface="Arial"/>
                <a:sym typeface="Arial"/>
              </a:rPr>
              <a:t>is released</a:t>
            </a:r>
            <a:endParaRPr lang="en-DK" sz="1200" kern="0" dirty="0">
              <a:solidFill>
                <a:srgbClr val="000000"/>
              </a:solidFill>
              <a:latin typeface="Helvetica Neue" panose="020B0604020202020204" charset="0"/>
              <a:cs typeface="Arial"/>
              <a:sym typeface="Arial"/>
            </a:endParaRPr>
          </a:p>
        </p:txBody>
      </p:sp>
      <p:grpSp>
        <p:nvGrpSpPr>
          <p:cNvPr id="21" name="Group 20">
            <a:extLst>
              <a:ext uri="{FF2B5EF4-FFF2-40B4-BE49-F238E27FC236}">
                <a16:creationId xmlns:a16="http://schemas.microsoft.com/office/drawing/2014/main" id="{97B8CD21-26B3-9841-9A59-A5E7D6481C97}"/>
              </a:ext>
            </a:extLst>
          </p:cNvPr>
          <p:cNvGrpSpPr/>
          <p:nvPr/>
        </p:nvGrpSpPr>
        <p:grpSpPr>
          <a:xfrm>
            <a:off x="3457866" y="1777233"/>
            <a:ext cx="1495196" cy="2573700"/>
            <a:chOff x="352960" y="522849"/>
            <a:chExt cx="1121397" cy="1930275"/>
          </a:xfrm>
        </p:grpSpPr>
        <p:pic>
          <p:nvPicPr>
            <p:cNvPr id="22" name="Picture 21" descr="A picture containing drawing&#10;&#10;Description automatically generated">
              <a:extLst>
                <a:ext uri="{FF2B5EF4-FFF2-40B4-BE49-F238E27FC236}">
                  <a16:creationId xmlns:a16="http://schemas.microsoft.com/office/drawing/2014/main" id="{44480140-7526-1446-9216-EA675D5B1D68}"/>
                </a:ext>
              </a:extLst>
            </p:cNvPr>
            <p:cNvPicPr>
              <a:picLocks noChangeAspect="1"/>
            </p:cNvPicPr>
            <p:nvPr/>
          </p:nvPicPr>
          <p:blipFill>
            <a:blip r:embed="rId3"/>
            <a:stretch>
              <a:fillRect/>
            </a:stretch>
          </p:blipFill>
          <p:spPr>
            <a:xfrm>
              <a:off x="679088" y="1983985"/>
              <a:ext cx="469139" cy="469139"/>
            </a:xfrm>
            <a:prstGeom prst="rect">
              <a:avLst/>
            </a:prstGeom>
          </p:spPr>
        </p:pic>
        <p:sp>
          <p:nvSpPr>
            <p:cNvPr id="23" name="TextBox 22">
              <a:extLst>
                <a:ext uri="{FF2B5EF4-FFF2-40B4-BE49-F238E27FC236}">
                  <a16:creationId xmlns:a16="http://schemas.microsoft.com/office/drawing/2014/main" id="{25CB9407-D6E2-1E46-9F05-AB51A41296E6}"/>
                </a:ext>
              </a:extLst>
            </p:cNvPr>
            <p:cNvSpPr txBox="1"/>
            <p:nvPr/>
          </p:nvSpPr>
          <p:spPr>
            <a:xfrm>
              <a:off x="352960" y="522849"/>
              <a:ext cx="1121397" cy="1315744"/>
            </a:xfrm>
            <a:prstGeom prst="rect">
              <a:avLst/>
            </a:prstGeom>
            <a:noFill/>
          </p:spPr>
          <p:txBody>
            <a:bodyPr wrap="square" rtlCol="0">
              <a:spAutoFit/>
            </a:bodyPr>
            <a:lstStyle>
              <a:defPPr marR="0" lvl="0" algn="l" rtl="0">
                <a:lnSpc>
                  <a:spcPct val="100000"/>
                </a:lnSpc>
                <a:spcBef>
                  <a:spcPts val="0"/>
                </a:spcBef>
                <a:spcAft>
                  <a:spcPts val="0"/>
                </a:spcAft>
              </a:defPPr>
              <a:lvl1pPr algn="ctr">
                <a:defRPr sz="900"/>
              </a:lvl1pPr>
            </a:lstStyle>
            <a:p>
              <a:pPr defTabSz="1219170">
                <a:buClr>
                  <a:srgbClr val="000000"/>
                </a:buClr>
              </a:pPr>
              <a:r>
                <a:rPr lang="en-DK" sz="1200" b="1" kern="0" dirty="0">
                  <a:solidFill>
                    <a:srgbClr val="000000"/>
                  </a:solidFill>
                  <a:latin typeface="Helvetica Neue" panose="020B0604020202020204" charset="0"/>
                  <a:cs typeface="Arial"/>
                  <a:sym typeface="Arial"/>
                </a:rPr>
                <a:t>EMA</a:t>
              </a:r>
              <a:r>
                <a:rPr lang="en-DK" sz="1200" kern="0" dirty="0">
                  <a:solidFill>
                    <a:srgbClr val="000000"/>
                  </a:solidFill>
                  <a:latin typeface="Helvetica Neue" panose="020B0604020202020204" charset="0"/>
                  <a:cs typeface="Arial"/>
                  <a:sym typeface="Arial"/>
                </a:rPr>
                <a:t> references </a:t>
              </a:r>
              <a:r>
                <a:rPr lang="en-DK" sz="1200" b="1" kern="0" dirty="0">
                  <a:solidFill>
                    <a:srgbClr val="000000"/>
                  </a:solidFill>
                  <a:latin typeface="Helvetica Neue" panose="020B0604020202020204" charset="0"/>
                  <a:cs typeface="Arial"/>
                  <a:sym typeface="Arial"/>
                </a:rPr>
                <a:t>PHUSE Data De-Identification Standard </a:t>
              </a:r>
              <a:r>
                <a:rPr lang="en-DK" sz="1200" kern="0" dirty="0">
                  <a:solidFill>
                    <a:srgbClr val="000000"/>
                  </a:solidFill>
                  <a:latin typeface="Helvetica Neue" panose="020B0604020202020204" charset="0"/>
                  <a:cs typeface="Arial"/>
                  <a:sym typeface="Arial"/>
                </a:rPr>
                <a:t>in Policy 0070 External Guidance as a tool to identify quasi and direct identifiers</a:t>
              </a:r>
            </a:p>
          </p:txBody>
        </p:sp>
      </p:grpSp>
      <p:sp>
        <p:nvSpPr>
          <p:cNvPr id="26" name="TextBox 25">
            <a:extLst>
              <a:ext uri="{FF2B5EF4-FFF2-40B4-BE49-F238E27FC236}">
                <a16:creationId xmlns:a16="http://schemas.microsoft.com/office/drawing/2014/main" id="{F0F0E387-0356-044E-B36A-9215F02DDD22}"/>
              </a:ext>
            </a:extLst>
          </p:cNvPr>
          <p:cNvSpPr txBox="1"/>
          <p:nvPr/>
        </p:nvSpPr>
        <p:spPr>
          <a:xfrm>
            <a:off x="3511477" y="5824213"/>
            <a:ext cx="1370611" cy="646331"/>
          </a:xfrm>
          <a:prstGeom prst="rect">
            <a:avLst/>
          </a:prstGeom>
          <a:noFill/>
        </p:spPr>
        <p:txBody>
          <a:bodyPr wrap="square" rtlCol="0">
            <a:spAutoFit/>
          </a:bodyPr>
          <a:lstStyle>
            <a:defPPr marR="0" lvl="0" algn="l" rtl="0">
              <a:lnSpc>
                <a:spcPct val="100000"/>
              </a:lnSpc>
              <a:spcBef>
                <a:spcPts val="0"/>
              </a:spcBef>
              <a:spcAft>
                <a:spcPts val="0"/>
              </a:spcAft>
            </a:defPPr>
            <a:lvl1pPr algn="ctr">
              <a:defRPr sz="900"/>
            </a:lvl1pPr>
          </a:lstStyle>
          <a:p>
            <a:pPr defTabSz="1219170">
              <a:buClr>
                <a:srgbClr val="000000"/>
              </a:buClr>
            </a:pPr>
            <a:r>
              <a:rPr lang="en-DK" sz="1200" b="1" kern="0" dirty="0">
                <a:solidFill>
                  <a:srgbClr val="000000"/>
                </a:solidFill>
                <a:latin typeface="Helvetica Neue" panose="020B0604020202020204" charset="0"/>
                <a:cs typeface="Arial"/>
                <a:sym typeface="Arial"/>
              </a:rPr>
              <a:t>EMA </a:t>
            </a:r>
            <a:r>
              <a:rPr lang="en-DK" sz="1200" kern="0" dirty="0">
                <a:solidFill>
                  <a:srgbClr val="000000"/>
                </a:solidFill>
                <a:latin typeface="Helvetica Neue" panose="020B0604020202020204" charset="0"/>
                <a:cs typeface="Arial"/>
                <a:sym typeface="Arial"/>
              </a:rPr>
              <a:t>participates in </a:t>
            </a:r>
            <a:r>
              <a:rPr lang="en-DK" sz="1200" b="1" kern="0" dirty="0">
                <a:solidFill>
                  <a:srgbClr val="000000"/>
                </a:solidFill>
                <a:latin typeface="Helvetica Neue" panose="020B0604020202020204" charset="0"/>
                <a:cs typeface="Arial"/>
                <a:sym typeface="Arial"/>
              </a:rPr>
              <a:t>EU CSS </a:t>
            </a:r>
            <a:r>
              <a:rPr lang="en-DK" sz="1200" kern="0" dirty="0">
                <a:solidFill>
                  <a:srgbClr val="000000"/>
                </a:solidFill>
                <a:latin typeface="Helvetica Neue" panose="020B0604020202020204" charset="0"/>
                <a:cs typeface="Arial"/>
                <a:sym typeface="Arial"/>
              </a:rPr>
              <a:t>in Basel</a:t>
            </a:r>
          </a:p>
        </p:txBody>
      </p:sp>
      <p:sp>
        <p:nvSpPr>
          <p:cNvPr id="29" name="TextBox 28">
            <a:extLst>
              <a:ext uri="{FF2B5EF4-FFF2-40B4-BE49-F238E27FC236}">
                <a16:creationId xmlns:a16="http://schemas.microsoft.com/office/drawing/2014/main" id="{30B510BC-03CB-ED40-A6D8-87BD510CC121}"/>
              </a:ext>
            </a:extLst>
          </p:cNvPr>
          <p:cNvSpPr txBox="1"/>
          <p:nvPr/>
        </p:nvSpPr>
        <p:spPr>
          <a:xfrm>
            <a:off x="4852178" y="5609542"/>
            <a:ext cx="1217852" cy="830997"/>
          </a:xfrm>
          <a:prstGeom prst="rect">
            <a:avLst/>
          </a:prstGeom>
          <a:noFill/>
        </p:spPr>
        <p:txBody>
          <a:bodyPr wrap="square" rtlCol="0">
            <a:spAutoFit/>
          </a:bodyPr>
          <a:lstStyle>
            <a:defPPr marR="0" lvl="0" algn="l" rtl="0">
              <a:lnSpc>
                <a:spcPct val="100000"/>
              </a:lnSpc>
              <a:spcBef>
                <a:spcPts val="0"/>
              </a:spcBef>
              <a:spcAft>
                <a:spcPts val="0"/>
              </a:spcAft>
            </a:defPPr>
            <a:lvl1pPr algn="ctr">
              <a:defRPr sz="900"/>
            </a:lvl1pPr>
          </a:lstStyle>
          <a:p>
            <a:pPr defTabSz="1219170">
              <a:buClr>
                <a:srgbClr val="000000"/>
              </a:buClr>
            </a:pPr>
            <a:r>
              <a:rPr lang="en-DK" sz="1200" b="1" kern="0" dirty="0">
                <a:solidFill>
                  <a:srgbClr val="000000"/>
                </a:solidFill>
                <a:latin typeface="Helvetica Neue" panose="020B0604020202020204" charset="0"/>
                <a:cs typeface="Arial"/>
                <a:sym typeface="Arial"/>
              </a:rPr>
              <a:t>EMA </a:t>
            </a:r>
            <a:r>
              <a:rPr lang="en-DK" sz="1200" kern="0" dirty="0">
                <a:solidFill>
                  <a:srgbClr val="000000"/>
                </a:solidFill>
                <a:latin typeface="Helvetica Neue" panose="020B0604020202020204" charset="0"/>
                <a:cs typeface="Arial"/>
                <a:sym typeface="Arial"/>
              </a:rPr>
              <a:t>participates in </a:t>
            </a:r>
            <a:r>
              <a:rPr lang="en-DK" sz="1200" b="1" kern="0" dirty="0">
                <a:solidFill>
                  <a:srgbClr val="000000"/>
                </a:solidFill>
                <a:latin typeface="Helvetica Neue" panose="020B0604020202020204" charset="0"/>
                <a:cs typeface="Arial"/>
                <a:sym typeface="Arial"/>
              </a:rPr>
              <a:t>EU CSS </a:t>
            </a:r>
            <a:r>
              <a:rPr lang="en-DK" sz="1200" kern="0" dirty="0">
                <a:solidFill>
                  <a:srgbClr val="000000"/>
                </a:solidFill>
                <a:latin typeface="Helvetica Neue" panose="020B0604020202020204" charset="0"/>
                <a:cs typeface="Arial"/>
                <a:sym typeface="Arial"/>
              </a:rPr>
              <a:t>in London</a:t>
            </a:r>
          </a:p>
        </p:txBody>
      </p:sp>
      <p:sp>
        <p:nvSpPr>
          <p:cNvPr id="32" name="TextBox 31">
            <a:extLst>
              <a:ext uri="{FF2B5EF4-FFF2-40B4-BE49-F238E27FC236}">
                <a16:creationId xmlns:a16="http://schemas.microsoft.com/office/drawing/2014/main" id="{12557490-53C0-1441-95B5-771176C831CD}"/>
              </a:ext>
            </a:extLst>
          </p:cNvPr>
          <p:cNvSpPr txBox="1"/>
          <p:nvPr/>
        </p:nvSpPr>
        <p:spPr>
          <a:xfrm>
            <a:off x="4817309" y="1807331"/>
            <a:ext cx="1412216" cy="1200329"/>
          </a:xfrm>
          <a:prstGeom prst="rect">
            <a:avLst/>
          </a:prstGeom>
          <a:noFill/>
        </p:spPr>
        <p:txBody>
          <a:bodyPr wrap="square" rtlCol="0">
            <a:spAutoFit/>
          </a:bodyPr>
          <a:lstStyle>
            <a:defPPr marR="0" lvl="0" algn="l" rtl="0">
              <a:lnSpc>
                <a:spcPct val="100000"/>
              </a:lnSpc>
              <a:spcBef>
                <a:spcPts val="0"/>
              </a:spcBef>
              <a:spcAft>
                <a:spcPts val="0"/>
              </a:spcAft>
            </a:defPPr>
            <a:lvl1pPr algn="ctr">
              <a:defRPr sz="900"/>
            </a:lvl1pPr>
          </a:lstStyle>
          <a:p>
            <a:pPr defTabSz="1219170">
              <a:buClr>
                <a:srgbClr val="000000"/>
              </a:buClr>
            </a:pPr>
            <a:r>
              <a:rPr lang="en-DK" sz="1200" b="1" kern="0" dirty="0">
                <a:solidFill>
                  <a:srgbClr val="000000"/>
                </a:solidFill>
                <a:latin typeface="Helvetica Neue" panose="020B0604020202020204" charset="0"/>
                <a:cs typeface="Arial"/>
                <a:sym typeface="Arial"/>
              </a:rPr>
              <a:t>Health Canada </a:t>
            </a:r>
            <a:r>
              <a:rPr lang="en-DK" sz="1200" kern="0" dirty="0">
                <a:solidFill>
                  <a:srgbClr val="000000"/>
                </a:solidFill>
                <a:latin typeface="Helvetica Neue" panose="020B0604020202020204" charset="0"/>
                <a:cs typeface="Arial"/>
                <a:sym typeface="Arial"/>
              </a:rPr>
              <a:t>selects representation from the </a:t>
            </a:r>
            <a:r>
              <a:rPr lang="en-DK" sz="1200" b="1" kern="0" dirty="0">
                <a:solidFill>
                  <a:srgbClr val="000000"/>
                </a:solidFill>
                <a:latin typeface="Helvetica Neue" panose="020B0604020202020204" charset="0"/>
                <a:cs typeface="Arial"/>
                <a:sym typeface="Arial"/>
              </a:rPr>
              <a:t>PHUSE</a:t>
            </a:r>
            <a:r>
              <a:rPr lang="en-DK" sz="1200" kern="0" dirty="0">
                <a:solidFill>
                  <a:srgbClr val="000000"/>
                </a:solidFill>
                <a:latin typeface="Helvetica Neue" panose="020B0604020202020204" charset="0"/>
                <a:cs typeface="Arial"/>
                <a:sym typeface="Arial"/>
              </a:rPr>
              <a:t> </a:t>
            </a:r>
            <a:r>
              <a:rPr lang="en-DK" sz="1200" b="1" kern="0" dirty="0">
                <a:solidFill>
                  <a:srgbClr val="000000"/>
                </a:solidFill>
                <a:latin typeface="Helvetica Neue" panose="020B0604020202020204" charset="0"/>
                <a:cs typeface="Arial"/>
                <a:sym typeface="Arial"/>
              </a:rPr>
              <a:t>Working Group </a:t>
            </a:r>
            <a:r>
              <a:rPr lang="en-DK" sz="1200" kern="0" dirty="0">
                <a:solidFill>
                  <a:srgbClr val="000000"/>
                </a:solidFill>
                <a:latin typeface="Helvetica Neue" panose="020B0604020202020204" charset="0"/>
                <a:cs typeface="Arial"/>
                <a:sym typeface="Arial"/>
              </a:rPr>
              <a:t>in </a:t>
            </a:r>
            <a:r>
              <a:rPr lang="en-DK" sz="1200" b="1" kern="0" dirty="0">
                <a:solidFill>
                  <a:srgbClr val="000000"/>
                </a:solidFill>
                <a:latin typeface="Helvetica Neue" panose="020B0604020202020204" charset="0"/>
                <a:cs typeface="Arial"/>
                <a:sym typeface="Arial"/>
              </a:rPr>
              <a:t>HCRG PRCI</a:t>
            </a:r>
          </a:p>
        </p:txBody>
      </p:sp>
      <p:grpSp>
        <p:nvGrpSpPr>
          <p:cNvPr id="45" name="Group 44">
            <a:extLst>
              <a:ext uri="{FF2B5EF4-FFF2-40B4-BE49-F238E27FC236}">
                <a16:creationId xmlns:a16="http://schemas.microsoft.com/office/drawing/2014/main" id="{1E9DEF97-F319-7B4D-A411-413EE3596A48}"/>
              </a:ext>
            </a:extLst>
          </p:cNvPr>
          <p:cNvGrpSpPr/>
          <p:nvPr/>
        </p:nvGrpSpPr>
        <p:grpSpPr>
          <a:xfrm>
            <a:off x="7223782" y="1483500"/>
            <a:ext cx="1549804" cy="2855135"/>
            <a:chOff x="6619686" y="807582"/>
            <a:chExt cx="1162353" cy="2141351"/>
          </a:xfrm>
        </p:grpSpPr>
        <p:pic>
          <p:nvPicPr>
            <p:cNvPr id="34" name="Picture 33" descr="A picture containing drawing&#10;&#10;Description automatically generated">
              <a:extLst>
                <a:ext uri="{FF2B5EF4-FFF2-40B4-BE49-F238E27FC236}">
                  <a16:creationId xmlns:a16="http://schemas.microsoft.com/office/drawing/2014/main" id="{DF39F4C1-7884-9445-A0F6-9BE43616DDEA}"/>
                </a:ext>
              </a:extLst>
            </p:cNvPr>
            <p:cNvPicPr>
              <a:picLocks noChangeAspect="1"/>
            </p:cNvPicPr>
            <p:nvPr/>
          </p:nvPicPr>
          <p:blipFill>
            <a:blip r:embed="rId5"/>
            <a:stretch>
              <a:fillRect/>
            </a:stretch>
          </p:blipFill>
          <p:spPr>
            <a:xfrm>
              <a:off x="6927621" y="2402449"/>
              <a:ext cx="546484" cy="546484"/>
            </a:xfrm>
            <a:prstGeom prst="rect">
              <a:avLst/>
            </a:prstGeom>
          </p:spPr>
        </p:pic>
        <p:sp>
          <p:nvSpPr>
            <p:cNvPr id="35" name="TextBox 34">
              <a:extLst>
                <a:ext uri="{FF2B5EF4-FFF2-40B4-BE49-F238E27FC236}">
                  <a16:creationId xmlns:a16="http://schemas.microsoft.com/office/drawing/2014/main" id="{703F904B-8BE4-CE4C-9A70-796F637B5A13}"/>
                </a:ext>
              </a:extLst>
            </p:cNvPr>
            <p:cNvSpPr txBox="1"/>
            <p:nvPr/>
          </p:nvSpPr>
          <p:spPr>
            <a:xfrm>
              <a:off x="6619686" y="807582"/>
              <a:ext cx="1162353" cy="1316178"/>
            </a:xfrm>
            <a:prstGeom prst="rect">
              <a:avLst/>
            </a:prstGeom>
            <a:noFill/>
          </p:spPr>
          <p:txBody>
            <a:bodyPr wrap="square" rtlCol="0">
              <a:spAutoFit/>
            </a:bodyPr>
            <a:lstStyle>
              <a:defPPr marR="0" lvl="0" algn="l" rtl="0">
                <a:lnSpc>
                  <a:spcPct val="100000"/>
                </a:lnSpc>
                <a:spcBef>
                  <a:spcPts val="0"/>
                </a:spcBef>
                <a:spcAft>
                  <a:spcPts val="0"/>
                </a:spcAft>
              </a:defPPr>
              <a:lvl1pPr algn="ctr">
                <a:defRPr sz="900"/>
              </a:lvl1pPr>
            </a:lstStyle>
            <a:p>
              <a:pPr defTabSz="1219170">
                <a:buClr>
                  <a:srgbClr val="000000"/>
                </a:buClr>
              </a:pPr>
              <a:r>
                <a:rPr lang="en-DK" sz="1067" b="1" kern="0" dirty="0">
                  <a:solidFill>
                    <a:srgbClr val="000000"/>
                  </a:solidFill>
                  <a:latin typeface="Helvetica Neue" panose="020B0604020202020204" charset="0"/>
                  <a:cs typeface="Arial"/>
                  <a:sym typeface="Arial"/>
                </a:rPr>
                <a:t>FDA </a:t>
              </a:r>
              <a:r>
                <a:rPr lang="en-DK" sz="1067" kern="0" dirty="0">
                  <a:solidFill>
                    <a:srgbClr val="000000"/>
                  </a:solidFill>
                  <a:latin typeface="Helvetica Neue" panose="020B0604020202020204" charset="0"/>
                  <a:cs typeface="Arial"/>
                  <a:sym typeface="Arial"/>
                </a:rPr>
                <a:t>joins the </a:t>
              </a:r>
              <a:r>
                <a:rPr lang="en-DK" sz="1067" b="1" kern="0" dirty="0">
                  <a:solidFill>
                    <a:srgbClr val="000000"/>
                  </a:solidFill>
                  <a:latin typeface="Helvetica Neue" panose="020B0604020202020204" charset="0"/>
                  <a:cs typeface="Arial"/>
                  <a:sym typeface="Arial"/>
                </a:rPr>
                <a:t>PHUSE Data Transparency Working Group</a:t>
              </a:r>
            </a:p>
            <a:p>
              <a:pPr defTabSz="1219170">
                <a:buClr>
                  <a:srgbClr val="000000"/>
                </a:buClr>
              </a:pPr>
              <a:r>
                <a:rPr lang="en-DK" sz="1067" kern="0" dirty="0">
                  <a:solidFill>
                    <a:srgbClr val="000000"/>
                  </a:solidFill>
                  <a:latin typeface="Helvetica Neue" panose="020B0604020202020204" charset="0"/>
                  <a:cs typeface="Arial"/>
                  <a:sym typeface="Arial"/>
                </a:rPr>
                <a:t>&amp;</a:t>
              </a:r>
            </a:p>
            <a:p>
              <a:pPr defTabSz="1219170">
                <a:buClr>
                  <a:srgbClr val="000000"/>
                </a:buClr>
              </a:pPr>
              <a:r>
                <a:rPr lang="en-DK" sz="1067" b="1" kern="0" dirty="0">
                  <a:solidFill>
                    <a:srgbClr val="000000"/>
                  </a:solidFill>
                  <a:latin typeface="Helvetica Neue" panose="020B0604020202020204" charset="0"/>
                  <a:cs typeface="Arial"/>
                  <a:sym typeface="Arial"/>
                </a:rPr>
                <a:t>PHUSE Data Transparency Working Group </a:t>
              </a:r>
              <a:r>
                <a:rPr lang="en-DK" sz="1067" kern="0" dirty="0">
                  <a:solidFill>
                    <a:srgbClr val="000000"/>
                  </a:solidFill>
                  <a:latin typeface="Helvetica Neue" panose="020B0604020202020204" charset="0"/>
                  <a:cs typeface="Arial"/>
                  <a:sym typeface="Arial"/>
                </a:rPr>
                <a:t>comments on </a:t>
              </a:r>
              <a:r>
                <a:rPr lang="en-DK" sz="1067" b="1" kern="0" dirty="0">
                  <a:solidFill>
                    <a:srgbClr val="000000"/>
                  </a:solidFill>
                  <a:latin typeface="Helvetica Neue" panose="020B0604020202020204" charset="0"/>
                  <a:cs typeface="Arial"/>
                  <a:sym typeface="Arial"/>
                </a:rPr>
                <a:t>FDA Clinical Study Pilot</a:t>
              </a:r>
            </a:p>
            <a:p>
              <a:pPr defTabSz="1219170">
                <a:buClr>
                  <a:srgbClr val="000000"/>
                </a:buClr>
              </a:pPr>
              <a:endParaRPr lang="en-DK" sz="1200" b="1" kern="0" dirty="0">
                <a:solidFill>
                  <a:srgbClr val="000000"/>
                </a:solidFill>
                <a:latin typeface="Helvetica Neue" panose="020B0604020202020204" charset="0"/>
                <a:cs typeface="Arial"/>
                <a:sym typeface="Arial"/>
              </a:endParaRPr>
            </a:p>
          </p:txBody>
        </p:sp>
      </p:grpSp>
      <p:grpSp>
        <p:nvGrpSpPr>
          <p:cNvPr id="36" name="Group 35">
            <a:extLst>
              <a:ext uri="{FF2B5EF4-FFF2-40B4-BE49-F238E27FC236}">
                <a16:creationId xmlns:a16="http://schemas.microsoft.com/office/drawing/2014/main" id="{CB05B9C2-39C2-8245-9DA9-B8FD4125B587}"/>
              </a:ext>
            </a:extLst>
          </p:cNvPr>
          <p:cNvGrpSpPr/>
          <p:nvPr/>
        </p:nvGrpSpPr>
        <p:grpSpPr>
          <a:xfrm>
            <a:off x="6010498" y="5011085"/>
            <a:ext cx="1195717" cy="1524329"/>
            <a:chOff x="1365420" y="3475657"/>
            <a:chExt cx="1068563" cy="1087679"/>
          </a:xfrm>
        </p:grpSpPr>
        <p:pic>
          <p:nvPicPr>
            <p:cNvPr id="37" name="Picture 36" descr="A picture containing drawing&#10;&#10;Description automatically generated">
              <a:extLst>
                <a:ext uri="{FF2B5EF4-FFF2-40B4-BE49-F238E27FC236}">
                  <a16:creationId xmlns:a16="http://schemas.microsoft.com/office/drawing/2014/main" id="{F3170403-D017-F842-8830-7A836CD386B9}"/>
                </a:ext>
              </a:extLst>
            </p:cNvPr>
            <p:cNvPicPr>
              <a:picLocks noChangeAspect="1"/>
            </p:cNvPicPr>
            <p:nvPr/>
          </p:nvPicPr>
          <p:blipFill>
            <a:blip r:embed="rId4"/>
            <a:stretch>
              <a:fillRect/>
            </a:stretch>
          </p:blipFill>
          <p:spPr>
            <a:xfrm>
              <a:off x="1474269" y="3475657"/>
              <a:ext cx="923313" cy="412192"/>
            </a:xfrm>
            <a:prstGeom prst="rect">
              <a:avLst/>
            </a:prstGeom>
          </p:spPr>
        </p:pic>
        <p:sp>
          <p:nvSpPr>
            <p:cNvPr id="38" name="TextBox 37">
              <a:extLst>
                <a:ext uri="{FF2B5EF4-FFF2-40B4-BE49-F238E27FC236}">
                  <a16:creationId xmlns:a16="http://schemas.microsoft.com/office/drawing/2014/main" id="{5FA07830-B9A9-0D4D-8D19-20DBB02FDCDF}"/>
                </a:ext>
              </a:extLst>
            </p:cNvPr>
            <p:cNvSpPr txBox="1"/>
            <p:nvPr/>
          </p:nvSpPr>
          <p:spPr>
            <a:xfrm>
              <a:off x="1365420" y="3970381"/>
              <a:ext cx="1068563" cy="592955"/>
            </a:xfrm>
            <a:prstGeom prst="rect">
              <a:avLst/>
            </a:prstGeom>
            <a:noFill/>
          </p:spPr>
          <p:txBody>
            <a:bodyPr wrap="square" rtlCol="0">
              <a:spAutoFit/>
            </a:bodyPr>
            <a:lstStyle>
              <a:defPPr marR="0" lvl="0" algn="l" rtl="0">
                <a:lnSpc>
                  <a:spcPct val="100000"/>
                </a:lnSpc>
                <a:spcBef>
                  <a:spcPts val="0"/>
                </a:spcBef>
                <a:spcAft>
                  <a:spcPts val="0"/>
                </a:spcAft>
              </a:defPPr>
              <a:lvl1pPr algn="ctr">
                <a:defRPr sz="900"/>
              </a:lvl1pPr>
            </a:lstStyle>
            <a:p>
              <a:pPr defTabSz="1219170">
                <a:buClr>
                  <a:srgbClr val="000000"/>
                </a:buClr>
              </a:pPr>
              <a:r>
                <a:rPr lang="en-DK" sz="1200" b="1" kern="0" dirty="0">
                  <a:solidFill>
                    <a:srgbClr val="000000"/>
                  </a:solidFill>
                  <a:latin typeface="Helvetica Neue" panose="020B0604020202020204" charset="0"/>
                  <a:cs typeface="Arial"/>
                  <a:sym typeface="Arial"/>
                </a:rPr>
                <a:t>FDA</a:t>
              </a:r>
              <a:r>
                <a:rPr lang="en-DK" sz="1200" kern="0" dirty="0">
                  <a:solidFill>
                    <a:srgbClr val="000000"/>
                  </a:solidFill>
                  <a:latin typeface="Helvetica Neue" panose="020B0604020202020204" charset="0"/>
                  <a:cs typeface="Arial"/>
                  <a:sym typeface="Arial"/>
                </a:rPr>
                <a:t> participates in </a:t>
              </a:r>
              <a:r>
                <a:rPr lang="en-DK" sz="1200" b="1" kern="0" dirty="0">
                  <a:solidFill>
                    <a:srgbClr val="000000"/>
                  </a:solidFill>
                  <a:latin typeface="Helvetica Neue" panose="020B0604020202020204" charset="0"/>
                  <a:cs typeface="Arial"/>
                  <a:sym typeface="Arial"/>
                </a:rPr>
                <a:t>CSS</a:t>
              </a:r>
              <a:r>
                <a:rPr lang="en-DK" sz="1200" kern="0" dirty="0">
                  <a:solidFill>
                    <a:srgbClr val="000000"/>
                  </a:solidFill>
                  <a:latin typeface="Helvetica Neue" panose="020B0604020202020204" charset="0"/>
                  <a:cs typeface="Arial"/>
                  <a:sym typeface="Arial"/>
                </a:rPr>
                <a:t> in Silver Spring</a:t>
              </a:r>
            </a:p>
          </p:txBody>
        </p:sp>
      </p:grpSp>
      <p:sp>
        <p:nvSpPr>
          <p:cNvPr id="41" name="TextBox 40">
            <a:extLst>
              <a:ext uri="{FF2B5EF4-FFF2-40B4-BE49-F238E27FC236}">
                <a16:creationId xmlns:a16="http://schemas.microsoft.com/office/drawing/2014/main" id="{16BBB02B-BEE2-A241-BB57-D8C35E42B801}"/>
              </a:ext>
            </a:extLst>
          </p:cNvPr>
          <p:cNvSpPr txBox="1"/>
          <p:nvPr/>
        </p:nvSpPr>
        <p:spPr>
          <a:xfrm>
            <a:off x="6916062" y="6019297"/>
            <a:ext cx="1498500" cy="749179"/>
          </a:xfrm>
          <a:prstGeom prst="rect">
            <a:avLst/>
          </a:prstGeom>
          <a:noFill/>
        </p:spPr>
        <p:txBody>
          <a:bodyPr wrap="square" rtlCol="0">
            <a:spAutoFit/>
          </a:bodyPr>
          <a:lstStyle>
            <a:defPPr marR="0" lvl="0" algn="l" rtl="0">
              <a:lnSpc>
                <a:spcPct val="100000"/>
              </a:lnSpc>
              <a:spcBef>
                <a:spcPts val="0"/>
              </a:spcBef>
              <a:spcAft>
                <a:spcPts val="0"/>
              </a:spcAft>
            </a:defPPr>
            <a:lvl1pPr algn="ctr">
              <a:defRPr sz="900"/>
            </a:lvl1pPr>
          </a:lstStyle>
          <a:p>
            <a:pPr defTabSz="1219170">
              <a:buClr>
                <a:srgbClr val="000000"/>
              </a:buClr>
            </a:pPr>
            <a:r>
              <a:rPr lang="en-DK" sz="1067" b="1" kern="0" dirty="0">
                <a:solidFill>
                  <a:srgbClr val="000000"/>
                </a:solidFill>
                <a:latin typeface="Helvetica Neue" panose="020B0604020202020204" charset="0"/>
                <a:cs typeface="Arial"/>
                <a:sym typeface="Arial"/>
              </a:rPr>
              <a:t>FDA and </a:t>
            </a:r>
          </a:p>
          <a:p>
            <a:pPr defTabSz="1219170">
              <a:buClr>
                <a:srgbClr val="000000"/>
              </a:buClr>
            </a:pPr>
            <a:r>
              <a:rPr lang="en-DK" sz="1067" b="1" kern="0" dirty="0">
                <a:solidFill>
                  <a:srgbClr val="000000"/>
                </a:solidFill>
                <a:latin typeface="Helvetica Neue" panose="020B0604020202020204" charset="0"/>
                <a:cs typeface="Arial"/>
                <a:sym typeface="Arial"/>
              </a:rPr>
              <a:t>Health Canada </a:t>
            </a:r>
            <a:r>
              <a:rPr lang="en-DK" sz="1067" kern="0" dirty="0">
                <a:solidFill>
                  <a:srgbClr val="000000"/>
                </a:solidFill>
                <a:latin typeface="Helvetica Neue" panose="020B0604020202020204" charset="0"/>
                <a:cs typeface="Arial"/>
                <a:sym typeface="Arial"/>
              </a:rPr>
              <a:t>participate in </a:t>
            </a:r>
            <a:r>
              <a:rPr lang="en-DK" sz="1067" b="1" kern="0" dirty="0">
                <a:solidFill>
                  <a:srgbClr val="000000"/>
                </a:solidFill>
                <a:latin typeface="Helvetica Neue" panose="020B0604020202020204" charset="0"/>
                <a:cs typeface="Arial"/>
                <a:sym typeface="Arial"/>
              </a:rPr>
              <a:t>CSS</a:t>
            </a:r>
            <a:r>
              <a:rPr lang="en-DK" sz="1067" kern="0" dirty="0">
                <a:solidFill>
                  <a:srgbClr val="000000"/>
                </a:solidFill>
                <a:latin typeface="Helvetica Neue" panose="020B0604020202020204" charset="0"/>
                <a:cs typeface="Arial"/>
                <a:sym typeface="Arial"/>
              </a:rPr>
              <a:t> </a:t>
            </a:r>
          </a:p>
          <a:p>
            <a:pPr defTabSz="1219170">
              <a:buClr>
                <a:srgbClr val="000000"/>
              </a:buClr>
            </a:pPr>
            <a:r>
              <a:rPr lang="en-DK" sz="1067" kern="0" dirty="0">
                <a:solidFill>
                  <a:srgbClr val="000000"/>
                </a:solidFill>
                <a:latin typeface="Helvetica Neue" panose="020B0604020202020204" charset="0"/>
                <a:cs typeface="Arial"/>
                <a:sym typeface="Arial"/>
              </a:rPr>
              <a:t>in Silver Spring</a:t>
            </a:r>
          </a:p>
        </p:txBody>
      </p:sp>
      <p:grpSp>
        <p:nvGrpSpPr>
          <p:cNvPr id="44" name="Group 43">
            <a:extLst>
              <a:ext uri="{FF2B5EF4-FFF2-40B4-BE49-F238E27FC236}">
                <a16:creationId xmlns:a16="http://schemas.microsoft.com/office/drawing/2014/main" id="{EDF82803-9A29-8B45-822B-140F5B43446C}"/>
              </a:ext>
            </a:extLst>
          </p:cNvPr>
          <p:cNvGrpSpPr/>
          <p:nvPr/>
        </p:nvGrpSpPr>
        <p:grpSpPr>
          <a:xfrm>
            <a:off x="8756622" y="1602613"/>
            <a:ext cx="1748373" cy="2739027"/>
            <a:chOff x="7866653" y="973210"/>
            <a:chExt cx="1311280" cy="2054270"/>
          </a:xfrm>
        </p:grpSpPr>
        <p:pic>
          <p:nvPicPr>
            <p:cNvPr id="42" name="Picture 41" descr="A picture containing drawing&#10;&#10;Description automatically generated">
              <a:extLst>
                <a:ext uri="{FF2B5EF4-FFF2-40B4-BE49-F238E27FC236}">
                  <a16:creationId xmlns:a16="http://schemas.microsoft.com/office/drawing/2014/main" id="{23B84D1B-41EB-4845-9C4A-460E49E2E07D}"/>
                </a:ext>
              </a:extLst>
            </p:cNvPr>
            <p:cNvPicPr>
              <a:picLocks noChangeAspect="1"/>
            </p:cNvPicPr>
            <p:nvPr/>
          </p:nvPicPr>
          <p:blipFill>
            <a:blip r:embed="rId5"/>
            <a:stretch>
              <a:fillRect/>
            </a:stretch>
          </p:blipFill>
          <p:spPr>
            <a:xfrm>
              <a:off x="7994421" y="2480996"/>
              <a:ext cx="546484" cy="546484"/>
            </a:xfrm>
            <a:prstGeom prst="rect">
              <a:avLst/>
            </a:prstGeom>
          </p:spPr>
        </p:pic>
        <p:sp>
          <p:nvSpPr>
            <p:cNvPr id="43" name="TextBox 42">
              <a:extLst>
                <a:ext uri="{FF2B5EF4-FFF2-40B4-BE49-F238E27FC236}">
                  <a16:creationId xmlns:a16="http://schemas.microsoft.com/office/drawing/2014/main" id="{C627110D-0689-EC4A-B572-6262BA312557}"/>
                </a:ext>
              </a:extLst>
            </p:cNvPr>
            <p:cNvSpPr txBox="1"/>
            <p:nvPr/>
          </p:nvSpPr>
          <p:spPr>
            <a:xfrm>
              <a:off x="7866653" y="973210"/>
              <a:ext cx="1311280" cy="1177245"/>
            </a:xfrm>
            <a:prstGeom prst="rect">
              <a:avLst/>
            </a:prstGeom>
            <a:noFill/>
          </p:spPr>
          <p:txBody>
            <a:bodyPr wrap="square" rtlCol="0">
              <a:spAutoFit/>
            </a:bodyPr>
            <a:lstStyle>
              <a:defPPr marR="0" lvl="0" algn="l" rtl="0">
                <a:lnSpc>
                  <a:spcPct val="100000"/>
                </a:lnSpc>
                <a:spcBef>
                  <a:spcPts val="0"/>
                </a:spcBef>
                <a:spcAft>
                  <a:spcPts val="0"/>
                </a:spcAft>
              </a:defPPr>
              <a:lvl1pPr algn="ctr">
                <a:defRPr sz="900"/>
              </a:lvl1pPr>
            </a:lstStyle>
            <a:p>
              <a:pPr defTabSz="1219170">
                <a:buClr>
                  <a:srgbClr val="000000"/>
                </a:buClr>
              </a:pPr>
              <a:r>
                <a:rPr lang="en-DK" sz="1200" b="1" kern="0" dirty="0">
                  <a:solidFill>
                    <a:srgbClr val="000000"/>
                  </a:solidFill>
                  <a:latin typeface="Helvetica Neue" panose="020B0604020202020204" charset="0"/>
                  <a:cs typeface="Arial"/>
                  <a:sym typeface="Arial"/>
                </a:rPr>
                <a:t>FDA</a:t>
              </a:r>
              <a:r>
                <a:rPr lang="en-DK" sz="1200" kern="0" dirty="0">
                  <a:solidFill>
                    <a:srgbClr val="000000"/>
                  </a:solidFill>
                  <a:latin typeface="Helvetica Neue" panose="020B0604020202020204" charset="0"/>
                  <a:cs typeface="Arial"/>
                  <a:sym typeface="Arial"/>
                </a:rPr>
                <a:t> refers in a press release to the </a:t>
              </a:r>
              <a:r>
                <a:rPr lang="en-DK" sz="1200" b="1" kern="0" dirty="0">
                  <a:solidFill>
                    <a:srgbClr val="000000"/>
                  </a:solidFill>
                  <a:latin typeface="Helvetica Neue" panose="020B0604020202020204" charset="0"/>
                  <a:cs typeface="Arial"/>
                  <a:sym typeface="Arial"/>
                </a:rPr>
                <a:t>PHUSE Data Transparency WG </a:t>
              </a:r>
              <a:r>
                <a:rPr lang="en-DK" sz="1200" kern="0" dirty="0">
                  <a:solidFill>
                    <a:srgbClr val="000000"/>
                  </a:solidFill>
                  <a:latin typeface="Helvetica Neue" panose="020B0604020202020204" charset="0"/>
                  <a:cs typeface="Arial"/>
                  <a:sym typeface="Arial"/>
                </a:rPr>
                <a:t>for their efforts in developing </a:t>
              </a:r>
              <a:r>
                <a:rPr lang="en-GB" sz="1200" kern="0" dirty="0">
                  <a:solidFill>
                    <a:srgbClr val="000000"/>
                  </a:solidFill>
                  <a:latin typeface="Helvetica Neue" panose="020B0604020202020204" charset="0"/>
                  <a:cs typeface="Arial"/>
                  <a:sym typeface="Arial"/>
                </a:rPr>
                <a:t>anonymization standards and best practices</a:t>
              </a:r>
              <a:r>
                <a:rPr lang="en-DK" sz="1200" kern="0" dirty="0">
                  <a:solidFill>
                    <a:srgbClr val="000000"/>
                  </a:solidFill>
                  <a:latin typeface="Helvetica Neue" panose="020B0604020202020204" charset="0"/>
                  <a:cs typeface="Arial"/>
                  <a:sym typeface="Arial"/>
                </a:rPr>
                <a:t> </a:t>
              </a:r>
            </a:p>
          </p:txBody>
        </p:sp>
      </p:grpSp>
      <p:grpSp>
        <p:nvGrpSpPr>
          <p:cNvPr id="46" name="Group 45">
            <a:extLst>
              <a:ext uri="{FF2B5EF4-FFF2-40B4-BE49-F238E27FC236}">
                <a16:creationId xmlns:a16="http://schemas.microsoft.com/office/drawing/2014/main" id="{681F381E-1331-CC4E-9E9B-1526E19B1556}"/>
              </a:ext>
            </a:extLst>
          </p:cNvPr>
          <p:cNvGrpSpPr/>
          <p:nvPr/>
        </p:nvGrpSpPr>
        <p:grpSpPr>
          <a:xfrm>
            <a:off x="5972079" y="1840232"/>
            <a:ext cx="1549803" cy="2470893"/>
            <a:chOff x="4545696" y="1540713"/>
            <a:chExt cx="1162352" cy="1853170"/>
          </a:xfrm>
        </p:grpSpPr>
        <p:pic>
          <p:nvPicPr>
            <p:cNvPr id="47" name="Picture 46" descr="A close up of a sign&#10;&#10;Description automatically generated">
              <a:extLst>
                <a:ext uri="{FF2B5EF4-FFF2-40B4-BE49-F238E27FC236}">
                  <a16:creationId xmlns:a16="http://schemas.microsoft.com/office/drawing/2014/main" id="{182392D2-E967-BE45-89EF-606CC908272B}"/>
                </a:ext>
              </a:extLst>
            </p:cNvPr>
            <p:cNvPicPr>
              <a:picLocks noChangeAspect="1"/>
            </p:cNvPicPr>
            <p:nvPr/>
          </p:nvPicPr>
          <p:blipFill>
            <a:blip r:embed="rId6"/>
            <a:stretch>
              <a:fillRect/>
            </a:stretch>
          </p:blipFill>
          <p:spPr>
            <a:xfrm>
              <a:off x="4832993" y="2847399"/>
              <a:ext cx="546484" cy="546484"/>
            </a:xfrm>
            <a:prstGeom prst="rect">
              <a:avLst/>
            </a:prstGeom>
          </p:spPr>
        </p:pic>
        <p:sp>
          <p:nvSpPr>
            <p:cNvPr id="48" name="TextBox 47">
              <a:extLst>
                <a:ext uri="{FF2B5EF4-FFF2-40B4-BE49-F238E27FC236}">
                  <a16:creationId xmlns:a16="http://schemas.microsoft.com/office/drawing/2014/main" id="{C4EF27D2-7B14-4E42-A5C7-8710CF10326C}"/>
                </a:ext>
              </a:extLst>
            </p:cNvPr>
            <p:cNvSpPr txBox="1"/>
            <p:nvPr/>
          </p:nvSpPr>
          <p:spPr>
            <a:xfrm>
              <a:off x="4545696" y="1540713"/>
              <a:ext cx="1162352" cy="900247"/>
            </a:xfrm>
            <a:prstGeom prst="rect">
              <a:avLst/>
            </a:prstGeom>
            <a:noFill/>
          </p:spPr>
          <p:txBody>
            <a:bodyPr wrap="square" rtlCol="0">
              <a:spAutoFit/>
            </a:bodyPr>
            <a:lstStyle>
              <a:defPPr marR="0" lvl="0" algn="l" rtl="0">
                <a:lnSpc>
                  <a:spcPct val="100000"/>
                </a:lnSpc>
                <a:spcBef>
                  <a:spcPts val="0"/>
                </a:spcBef>
                <a:spcAft>
                  <a:spcPts val="0"/>
                </a:spcAft>
              </a:defPPr>
              <a:lvl1pPr algn="ctr">
                <a:defRPr sz="900"/>
              </a:lvl1pPr>
            </a:lstStyle>
            <a:p>
              <a:pPr defTabSz="1219170">
                <a:buClr>
                  <a:srgbClr val="000000"/>
                </a:buClr>
              </a:pPr>
              <a:r>
                <a:rPr lang="en-DK" sz="1200" b="1" kern="0" dirty="0">
                  <a:solidFill>
                    <a:srgbClr val="000000"/>
                  </a:solidFill>
                  <a:latin typeface="Helvetica Neue" panose="020B0604020202020204" charset="0"/>
                  <a:cs typeface="Arial"/>
                  <a:sym typeface="Arial"/>
                </a:rPr>
                <a:t>PHUSE Data Transparency Working Group </a:t>
              </a:r>
              <a:r>
                <a:rPr lang="en-DK" sz="1200" kern="0" dirty="0">
                  <a:solidFill>
                    <a:srgbClr val="000000"/>
                  </a:solidFill>
                  <a:latin typeface="Helvetica Neue" panose="020B0604020202020204" charset="0"/>
                  <a:cs typeface="Arial"/>
                  <a:sym typeface="Arial"/>
                </a:rPr>
                <a:t>comments on </a:t>
              </a:r>
              <a:r>
                <a:rPr lang="en-DK" sz="1200" b="1" kern="0" dirty="0">
                  <a:solidFill>
                    <a:srgbClr val="000000"/>
                  </a:solidFill>
                  <a:latin typeface="Helvetica Neue" panose="020B0604020202020204" charset="0"/>
                  <a:cs typeface="Arial"/>
                  <a:sym typeface="Arial"/>
                </a:rPr>
                <a:t>Health Canada PRCI Guidance</a:t>
              </a:r>
            </a:p>
          </p:txBody>
        </p:sp>
      </p:grpSp>
      <p:sp>
        <p:nvSpPr>
          <p:cNvPr id="51" name="TextBox 50">
            <a:extLst>
              <a:ext uri="{FF2B5EF4-FFF2-40B4-BE49-F238E27FC236}">
                <a16:creationId xmlns:a16="http://schemas.microsoft.com/office/drawing/2014/main" id="{6032B761-9A17-814F-8FD3-A59056F4AF5E}"/>
              </a:ext>
            </a:extLst>
          </p:cNvPr>
          <p:cNvSpPr txBox="1"/>
          <p:nvPr/>
        </p:nvSpPr>
        <p:spPr>
          <a:xfrm>
            <a:off x="9117068" y="1016809"/>
            <a:ext cx="1549803" cy="276999"/>
          </a:xfrm>
          <a:prstGeom prst="rect">
            <a:avLst/>
          </a:prstGeom>
          <a:noFill/>
        </p:spPr>
        <p:txBody>
          <a:bodyPr wrap="square" rtlCol="0">
            <a:spAutoFit/>
          </a:bodyPr>
          <a:lstStyle>
            <a:defPPr marR="0" lvl="0" algn="l" rtl="0">
              <a:lnSpc>
                <a:spcPct val="100000"/>
              </a:lnSpc>
              <a:spcBef>
                <a:spcPts val="0"/>
              </a:spcBef>
              <a:spcAft>
                <a:spcPts val="0"/>
              </a:spcAft>
            </a:defPPr>
            <a:lvl1pPr algn="ctr">
              <a:defRPr sz="900"/>
            </a:lvl1pPr>
          </a:lstStyle>
          <a:p>
            <a:pPr defTabSz="1219170">
              <a:buClr>
                <a:srgbClr val="000000"/>
              </a:buClr>
            </a:pPr>
            <a:endParaRPr lang="en-DK" sz="1200" b="1" kern="0" dirty="0">
              <a:solidFill>
                <a:srgbClr val="000000"/>
              </a:solidFill>
              <a:latin typeface="Helvetica Neue" panose="020B0604020202020204" charset="0"/>
              <a:cs typeface="Arial"/>
              <a:sym typeface="Arial"/>
            </a:endParaRPr>
          </a:p>
        </p:txBody>
      </p:sp>
      <p:pic>
        <p:nvPicPr>
          <p:cNvPr id="18" name="Picture 17" descr="A close up of a logo&#10;&#10;Description automatically generated">
            <a:extLst>
              <a:ext uri="{FF2B5EF4-FFF2-40B4-BE49-F238E27FC236}">
                <a16:creationId xmlns:a16="http://schemas.microsoft.com/office/drawing/2014/main" id="{D94DC046-A87F-0746-966A-2679A85C6571}"/>
              </a:ext>
            </a:extLst>
          </p:cNvPr>
          <p:cNvPicPr>
            <a:picLocks noChangeAspect="1"/>
          </p:cNvPicPr>
          <p:nvPr/>
        </p:nvPicPr>
        <p:blipFill rotWithShape="1">
          <a:blip r:embed="rId7"/>
          <a:srcRect l="30317" t="18568" r="30610" b="19239"/>
          <a:stretch/>
        </p:blipFill>
        <p:spPr>
          <a:xfrm>
            <a:off x="7576259" y="5029135"/>
            <a:ext cx="799565" cy="669181"/>
          </a:xfrm>
          <a:prstGeom prst="rect">
            <a:avLst/>
          </a:prstGeom>
        </p:spPr>
      </p:pic>
      <p:sp>
        <p:nvSpPr>
          <p:cNvPr id="19" name="TextBox 18">
            <a:extLst>
              <a:ext uri="{FF2B5EF4-FFF2-40B4-BE49-F238E27FC236}">
                <a16:creationId xmlns:a16="http://schemas.microsoft.com/office/drawing/2014/main" id="{618C1AA2-A710-1741-A5D1-38351E8A0082}"/>
              </a:ext>
            </a:extLst>
          </p:cNvPr>
          <p:cNvSpPr txBox="1"/>
          <p:nvPr/>
        </p:nvSpPr>
        <p:spPr>
          <a:xfrm>
            <a:off x="8112218" y="5644990"/>
            <a:ext cx="1297497" cy="830997"/>
          </a:xfrm>
          <a:prstGeom prst="rect">
            <a:avLst/>
          </a:prstGeom>
          <a:noFill/>
        </p:spPr>
        <p:txBody>
          <a:bodyPr wrap="square" rtlCol="0">
            <a:spAutoFit/>
          </a:bodyPr>
          <a:lstStyle>
            <a:defPPr marR="0" lvl="0" algn="l" rtl="0">
              <a:lnSpc>
                <a:spcPct val="100000"/>
              </a:lnSpc>
              <a:spcBef>
                <a:spcPts val="0"/>
              </a:spcBef>
              <a:spcAft>
                <a:spcPts val="0"/>
              </a:spcAft>
              <a:defRPr/>
            </a:defPPr>
            <a:lvl1pPr algn="ctr">
              <a:defRPr sz="900" b="1"/>
            </a:lvl1pPr>
          </a:lstStyle>
          <a:p>
            <a:pPr defTabSz="1219170">
              <a:buClr>
                <a:srgbClr val="000000"/>
              </a:buClr>
            </a:pPr>
            <a:r>
              <a:rPr lang="en-DK" sz="1200" kern="0" dirty="0">
                <a:solidFill>
                  <a:srgbClr val="000000"/>
                </a:solidFill>
                <a:latin typeface="Helvetica Neue" panose="020B0604020202020204" charset="0"/>
                <a:cs typeface="Arial"/>
                <a:sym typeface="Arial"/>
              </a:rPr>
              <a:t>EMA </a:t>
            </a:r>
            <a:r>
              <a:rPr lang="en-DK" sz="1200" b="0" kern="0" dirty="0">
                <a:solidFill>
                  <a:srgbClr val="000000"/>
                </a:solidFill>
                <a:latin typeface="Helvetica Neue" panose="020B0604020202020204" charset="0"/>
                <a:cs typeface="Arial"/>
                <a:sym typeface="Arial"/>
              </a:rPr>
              <a:t>particiaptes in</a:t>
            </a:r>
            <a:r>
              <a:rPr lang="en-DK" sz="1200" kern="0" dirty="0">
                <a:solidFill>
                  <a:srgbClr val="000000"/>
                </a:solidFill>
                <a:latin typeface="Helvetica Neue" panose="020B0604020202020204" charset="0"/>
                <a:cs typeface="Arial"/>
                <a:sym typeface="Arial"/>
              </a:rPr>
              <a:t> EU Connect </a:t>
            </a:r>
            <a:r>
              <a:rPr lang="en-DK" sz="1200" b="0" kern="0" dirty="0">
                <a:solidFill>
                  <a:srgbClr val="000000"/>
                </a:solidFill>
                <a:latin typeface="Helvetica Neue" panose="020B0604020202020204" charset="0"/>
                <a:cs typeface="Arial"/>
                <a:sym typeface="Arial"/>
              </a:rPr>
              <a:t>in Amsterdam</a:t>
            </a:r>
          </a:p>
        </p:txBody>
      </p:sp>
      <p:sp>
        <p:nvSpPr>
          <p:cNvPr id="50" name="TextBox 49">
            <a:extLst>
              <a:ext uri="{FF2B5EF4-FFF2-40B4-BE49-F238E27FC236}">
                <a16:creationId xmlns:a16="http://schemas.microsoft.com/office/drawing/2014/main" id="{E06B7B1C-B0DE-CF4A-BB3D-FC66C1226474}"/>
              </a:ext>
            </a:extLst>
          </p:cNvPr>
          <p:cNvSpPr txBox="1"/>
          <p:nvPr/>
        </p:nvSpPr>
        <p:spPr>
          <a:xfrm>
            <a:off x="9296925" y="5698496"/>
            <a:ext cx="1297497" cy="830997"/>
          </a:xfrm>
          <a:prstGeom prst="rect">
            <a:avLst/>
          </a:prstGeom>
          <a:noFill/>
        </p:spPr>
        <p:txBody>
          <a:bodyPr wrap="square" rtlCol="0">
            <a:spAutoFit/>
          </a:bodyPr>
          <a:lstStyle>
            <a:defPPr marR="0" lvl="0" algn="l" rtl="0">
              <a:lnSpc>
                <a:spcPct val="100000"/>
              </a:lnSpc>
              <a:spcBef>
                <a:spcPts val="0"/>
              </a:spcBef>
              <a:spcAft>
                <a:spcPts val="0"/>
              </a:spcAft>
            </a:defPPr>
            <a:lvl1pPr algn="ctr">
              <a:defRPr sz="900"/>
            </a:lvl1pPr>
          </a:lstStyle>
          <a:p>
            <a:pPr defTabSz="1219170">
              <a:buClr>
                <a:srgbClr val="000000"/>
              </a:buClr>
            </a:pPr>
            <a:r>
              <a:rPr lang="en-DK" sz="1200" b="1" kern="0" dirty="0">
                <a:solidFill>
                  <a:srgbClr val="000000"/>
                </a:solidFill>
                <a:latin typeface="Helvetica Neue" panose="020B0604020202020204" charset="0"/>
                <a:cs typeface="Arial"/>
                <a:sym typeface="Arial"/>
              </a:rPr>
              <a:t>EMA, FDA and </a:t>
            </a:r>
          </a:p>
          <a:p>
            <a:pPr defTabSz="1219170">
              <a:buClr>
                <a:srgbClr val="000000"/>
              </a:buClr>
            </a:pPr>
            <a:r>
              <a:rPr lang="en-DK" sz="1200" b="1" kern="0" dirty="0">
                <a:solidFill>
                  <a:srgbClr val="000000"/>
                </a:solidFill>
                <a:latin typeface="Helvetica Neue" panose="020B0604020202020204" charset="0"/>
                <a:cs typeface="Arial"/>
                <a:sym typeface="Arial"/>
              </a:rPr>
              <a:t>Health Canada </a:t>
            </a:r>
            <a:r>
              <a:rPr lang="en-DK" sz="1200" kern="0" dirty="0">
                <a:solidFill>
                  <a:srgbClr val="000000"/>
                </a:solidFill>
                <a:latin typeface="Helvetica Neue" panose="020B0604020202020204" charset="0"/>
                <a:cs typeface="Arial"/>
                <a:sym typeface="Arial"/>
              </a:rPr>
              <a:t>participate in </a:t>
            </a:r>
          </a:p>
          <a:p>
            <a:pPr defTabSz="1219170">
              <a:buClr>
                <a:srgbClr val="000000"/>
              </a:buClr>
            </a:pPr>
            <a:r>
              <a:rPr lang="en-DK" sz="1200" b="1" kern="0" dirty="0">
                <a:solidFill>
                  <a:srgbClr val="000000"/>
                </a:solidFill>
                <a:latin typeface="Helvetica Neue" panose="020B0604020202020204" charset="0"/>
                <a:cs typeface="Arial"/>
                <a:sym typeface="Arial"/>
              </a:rPr>
              <a:t>Virtual</a:t>
            </a:r>
            <a:r>
              <a:rPr lang="en-DK" sz="1200" kern="0" dirty="0">
                <a:solidFill>
                  <a:srgbClr val="000000"/>
                </a:solidFill>
                <a:latin typeface="Helvetica Neue" panose="020B0604020202020204" charset="0"/>
                <a:cs typeface="Arial"/>
                <a:sym typeface="Arial"/>
              </a:rPr>
              <a:t> </a:t>
            </a:r>
            <a:r>
              <a:rPr lang="en-DK" sz="1200" b="1" kern="0" dirty="0">
                <a:solidFill>
                  <a:srgbClr val="000000"/>
                </a:solidFill>
                <a:latin typeface="Helvetica Neue" panose="020B0604020202020204" charset="0"/>
                <a:cs typeface="Arial"/>
                <a:sym typeface="Arial"/>
              </a:rPr>
              <a:t>CSS</a:t>
            </a:r>
            <a:endParaRPr lang="en-DK" sz="1200" kern="0" dirty="0">
              <a:solidFill>
                <a:srgbClr val="000000"/>
              </a:solidFill>
              <a:latin typeface="Helvetica Neue" panose="020B0604020202020204" charset="0"/>
              <a:cs typeface="Arial"/>
              <a:sym typeface="Arial"/>
            </a:endParaRPr>
          </a:p>
        </p:txBody>
      </p:sp>
      <p:pic>
        <p:nvPicPr>
          <p:cNvPr id="53" name="Picture 52" descr="A close up of a logo&#10;&#10;Description automatically generated">
            <a:extLst>
              <a:ext uri="{FF2B5EF4-FFF2-40B4-BE49-F238E27FC236}">
                <a16:creationId xmlns:a16="http://schemas.microsoft.com/office/drawing/2014/main" id="{18BA95D7-0EC9-4168-A262-E80834A9F26C}"/>
              </a:ext>
            </a:extLst>
          </p:cNvPr>
          <p:cNvPicPr>
            <a:picLocks noChangeAspect="1"/>
          </p:cNvPicPr>
          <p:nvPr/>
        </p:nvPicPr>
        <p:blipFill rotWithShape="1">
          <a:blip r:embed="rId7"/>
          <a:srcRect l="30317" t="18568" r="30610" b="19239"/>
          <a:stretch/>
        </p:blipFill>
        <p:spPr>
          <a:xfrm>
            <a:off x="8911783" y="5001539"/>
            <a:ext cx="850368" cy="711700"/>
          </a:xfrm>
          <a:prstGeom prst="rect">
            <a:avLst/>
          </a:prstGeom>
        </p:spPr>
      </p:pic>
      <p:sp>
        <p:nvSpPr>
          <p:cNvPr id="54" name="TextBox 53">
            <a:extLst>
              <a:ext uri="{FF2B5EF4-FFF2-40B4-BE49-F238E27FC236}">
                <a16:creationId xmlns:a16="http://schemas.microsoft.com/office/drawing/2014/main" id="{C9AE53E7-FCCA-4090-8D3E-087E113B135E}"/>
              </a:ext>
            </a:extLst>
          </p:cNvPr>
          <p:cNvSpPr txBox="1"/>
          <p:nvPr/>
        </p:nvSpPr>
        <p:spPr>
          <a:xfrm>
            <a:off x="10315718" y="5765310"/>
            <a:ext cx="1297497" cy="646331"/>
          </a:xfrm>
          <a:prstGeom prst="rect">
            <a:avLst/>
          </a:prstGeom>
          <a:noFill/>
        </p:spPr>
        <p:txBody>
          <a:bodyPr wrap="square" rtlCol="0">
            <a:spAutoFit/>
          </a:bodyPr>
          <a:lstStyle>
            <a:defPPr marR="0" lvl="0" algn="l" rtl="0">
              <a:lnSpc>
                <a:spcPct val="100000"/>
              </a:lnSpc>
              <a:spcBef>
                <a:spcPts val="0"/>
              </a:spcBef>
              <a:spcAft>
                <a:spcPts val="0"/>
              </a:spcAft>
            </a:defPPr>
            <a:lvl1pPr algn="ctr">
              <a:defRPr sz="900"/>
            </a:lvl1pPr>
          </a:lstStyle>
          <a:p>
            <a:pPr defTabSz="1219170">
              <a:buClr>
                <a:srgbClr val="000000"/>
              </a:buClr>
            </a:pPr>
            <a:r>
              <a:rPr lang="en-GB" sz="1200" b="1" kern="0" dirty="0">
                <a:solidFill>
                  <a:srgbClr val="000000"/>
                </a:solidFill>
                <a:latin typeface="Helvetica Neue" panose="020B0604020202020204" charset="0"/>
                <a:cs typeface="Arial"/>
                <a:sym typeface="Arial"/>
              </a:rPr>
              <a:t>EMA </a:t>
            </a:r>
            <a:r>
              <a:rPr lang="en-DK" sz="1200" kern="0">
                <a:solidFill>
                  <a:srgbClr val="000000"/>
                </a:solidFill>
                <a:latin typeface="Helvetica Neue" panose="020B0604020202020204" charset="0"/>
                <a:cs typeface="Arial"/>
                <a:sym typeface="Arial"/>
              </a:rPr>
              <a:t>participate</a:t>
            </a:r>
            <a:r>
              <a:rPr lang="en-US" sz="1200" kern="0" dirty="0">
                <a:solidFill>
                  <a:srgbClr val="000000"/>
                </a:solidFill>
                <a:latin typeface="Helvetica Neue" panose="020B0604020202020204" charset="0"/>
                <a:cs typeface="Arial"/>
                <a:sym typeface="Arial"/>
              </a:rPr>
              <a:t>s</a:t>
            </a:r>
            <a:r>
              <a:rPr lang="en-DK" sz="1200" kern="0" dirty="0">
                <a:solidFill>
                  <a:srgbClr val="000000"/>
                </a:solidFill>
                <a:latin typeface="Helvetica Neue" panose="020B0604020202020204" charset="0"/>
                <a:cs typeface="Arial"/>
                <a:sym typeface="Arial"/>
              </a:rPr>
              <a:t> in </a:t>
            </a:r>
          </a:p>
          <a:p>
            <a:pPr defTabSz="1219170">
              <a:buClr>
                <a:srgbClr val="000000"/>
              </a:buClr>
            </a:pPr>
            <a:r>
              <a:rPr lang="en-DK" sz="1200" b="1" kern="0" dirty="0">
                <a:solidFill>
                  <a:srgbClr val="000000"/>
                </a:solidFill>
                <a:latin typeface="Helvetica Neue" panose="020B0604020202020204" charset="0"/>
                <a:cs typeface="Arial"/>
                <a:sym typeface="Arial"/>
              </a:rPr>
              <a:t>Virtual</a:t>
            </a:r>
            <a:r>
              <a:rPr lang="en-DK" sz="1200" kern="0" dirty="0">
                <a:solidFill>
                  <a:srgbClr val="000000"/>
                </a:solidFill>
                <a:latin typeface="Helvetica Neue" panose="020B0604020202020204" charset="0"/>
                <a:cs typeface="Arial"/>
                <a:sym typeface="Arial"/>
              </a:rPr>
              <a:t> </a:t>
            </a:r>
            <a:r>
              <a:rPr lang="en-DK" sz="1200" b="1" kern="0" dirty="0">
                <a:solidFill>
                  <a:srgbClr val="000000"/>
                </a:solidFill>
                <a:latin typeface="Helvetica Neue" panose="020B0604020202020204" charset="0"/>
                <a:cs typeface="Arial"/>
                <a:sym typeface="Arial"/>
              </a:rPr>
              <a:t>CSS</a:t>
            </a:r>
            <a:endParaRPr lang="en-DK" sz="1200" kern="0" dirty="0">
              <a:solidFill>
                <a:srgbClr val="000000"/>
              </a:solidFill>
              <a:latin typeface="Helvetica Neue" panose="020B0604020202020204" charset="0"/>
              <a:cs typeface="Arial"/>
              <a:sym typeface="Arial"/>
            </a:endParaRPr>
          </a:p>
        </p:txBody>
      </p:sp>
      <p:pic>
        <p:nvPicPr>
          <p:cNvPr id="55" name="Picture 54" descr="A picture containing drawing&#10;&#10;Description automatically generated">
            <a:extLst>
              <a:ext uri="{FF2B5EF4-FFF2-40B4-BE49-F238E27FC236}">
                <a16:creationId xmlns:a16="http://schemas.microsoft.com/office/drawing/2014/main" id="{E37071EF-2D23-5E4F-8995-AF11FCFD0962}"/>
              </a:ext>
            </a:extLst>
          </p:cNvPr>
          <p:cNvPicPr>
            <a:picLocks noChangeAspect="1"/>
          </p:cNvPicPr>
          <p:nvPr/>
        </p:nvPicPr>
        <p:blipFill>
          <a:blip r:embed="rId3"/>
          <a:stretch>
            <a:fillRect/>
          </a:stretch>
        </p:blipFill>
        <p:spPr>
          <a:xfrm>
            <a:off x="10720417" y="3738130"/>
            <a:ext cx="625519" cy="625519"/>
          </a:xfrm>
          <a:prstGeom prst="rect">
            <a:avLst/>
          </a:prstGeom>
        </p:spPr>
      </p:pic>
      <p:sp>
        <p:nvSpPr>
          <p:cNvPr id="56" name="TextBox 55">
            <a:extLst>
              <a:ext uri="{FF2B5EF4-FFF2-40B4-BE49-F238E27FC236}">
                <a16:creationId xmlns:a16="http://schemas.microsoft.com/office/drawing/2014/main" id="{730FA018-0295-EA46-85FC-4C5CA05BF1E5}"/>
              </a:ext>
            </a:extLst>
          </p:cNvPr>
          <p:cNvSpPr txBox="1"/>
          <p:nvPr/>
        </p:nvSpPr>
        <p:spPr>
          <a:xfrm>
            <a:off x="10595077" y="2382560"/>
            <a:ext cx="1582635" cy="1015663"/>
          </a:xfrm>
          <a:prstGeom prst="rect">
            <a:avLst/>
          </a:prstGeom>
          <a:noFill/>
        </p:spPr>
        <p:txBody>
          <a:bodyPr wrap="square" rtlCol="0">
            <a:spAutoFit/>
          </a:bodyPr>
          <a:lstStyle>
            <a:defPPr marR="0" lvl="0" algn="l" rtl="0">
              <a:lnSpc>
                <a:spcPct val="100000"/>
              </a:lnSpc>
              <a:spcBef>
                <a:spcPts val="0"/>
              </a:spcBef>
              <a:spcAft>
                <a:spcPts val="0"/>
              </a:spcAft>
            </a:defPPr>
            <a:lvl1pPr algn="ctr">
              <a:defRPr sz="900"/>
            </a:lvl1pPr>
          </a:lstStyle>
          <a:p>
            <a:pPr defTabSz="1219170">
              <a:buClr>
                <a:srgbClr val="000000"/>
              </a:buClr>
            </a:pPr>
            <a:r>
              <a:rPr lang="en-GB" sz="1200" b="1" kern="0" dirty="0">
                <a:solidFill>
                  <a:srgbClr val="000000"/>
                </a:solidFill>
                <a:latin typeface="Helvetica Neue" panose="020B0604020202020204" charset="0"/>
                <a:cs typeface="Arial"/>
                <a:sym typeface="Arial"/>
              </a:rPr>
              <a:t>EMA and Health Canada </a:t>
            </a:r>
            <a:r>
              <a:rPr lang="en-GB" sz="1200" kern="0" dirty="0">
                <a:solidFill>
                  <a:srgbClr val="000000"/>
                </a:solidFill>
                <a:latin typeface="Helvetica Neue" panose="020B0604020202020204" charset="0"/>
                <a:cs typeface="Arial"/>
                <a:sym typeface="Arial"/>
              </a:rPr>
              <a:t>participate in the Good Transparency Practices project</a:t>
            </a:r>
            <a:endParaRPr lang="en-DK" sz="1200" b="1" kern="0" dirty="0">
              <a:solidFill>
                <a:srgbClr val="000000"/>
              </a:solidFill>
              <a:latin typeface="Helvetica Neue" panose="020B0604020202020204" charset="0"/>
              <a:cs typeface="Arial"/>
              <a:sym typeface="Arial"/>
            </a:endParaRPr>
          </a:p>
        </p:txBody>
      </p:sp>
      <p:pic>
        <p:nvPicPr>
          <p:cNvPr id="57" name="Picture 56" descr="A picture containing drawing&#10;&#10;Description automatically generated">
            <a:extLst>
              <a:ext uri="{FF2B5EF4-FFF2-40B4-BE49-F238E27FC236}">
                <a16:creationId xmlns:a16="http://schemas.microsoft.com/office/drawing/2014/main" id="{84F9C722-5C97-AB4E-AE53-D8A6FE154462}"/>
              </a:ext>
            </a:extLst>
          </p:cNvPr>
          <p:cNvPicPr>
            <a:picLocks noChangeAspect="1"/>
          </p:cNvPicPr>
          <p:nvPr/>
        </p:nvPicPr>
        <p:blipFill>
          <a:blip r:embed="rId4"/>
          <a:stretch>
            <a:fillRect/>
          </a:stretch>
        </p:blipFill>
        <p:spPr>
          <a:xfrm>
            <a:off x="2293048" y="5075113"/>
            <a:ext cx="1096024" cy="555952"/>
          </a:xfrm>
          <a:prstGeom prst="rect">
            <a:avLst/>
          </a:prstGeom>
        </p:spPr>
      </p:pic>
      <p:pic>
        <p:nvPicPr>
          <p:cNvPr id="58" name="Picture 57" descr="A picture containing drawing&#10;&#10;Description automatically generated">
            <a:extLst>
              <a:ext uri="{FF2B5EF4-FFF2-40B4-BE49-F238E27FC236}">
                <a16:creationId xmlns:a16="http://schemas.microsoft.com/office/drawing/2014/main" id="{B2F07B1A-FA9D-634E-A3D8-1C9FB9B71721}"/>
              </a:ext>
            </a:extLst>
          </p:cNvPr>
          <p:cNvPicPr>
            <a:picLocks noChangeAspect="1"/>
          </p:cNvPicPr>
          <p:nvPr/>
        </p:nvPicPr>
        <p:blipFill>
          <a:blip r:embed="rId4"/>
          <a:stretch>
            <a:fillRect/>
          </a:stretch>
        </p:blipFill>
        <p:spPr>
          <a:xfrm>
            <a:off x="3602629" y="5053589"/>
            <a:ext cx="1096024" cy="555952"/>
          </a:xfrm>
          <a:prstGeom prst="rect">
            <a:avLst/>
          </a:prstGeom>
        </p:spPr>
      </p:pic>
      <p:pic>
        <p:nvPicPr>
          <p:cNvPr id="59" name="Picture 58" descr="A picture containing drawing&#10;&#10;Description automatically generated">
            <a:extLst>
              <a:ext uri="{FF2B5EF4-FFF2-40B4-BE49-F238E27FC236}">
                <a16:creationId xmlns:a16="http://schemas.microsoft.com/office/drawing/2014/main" id="{AE53A46B-C95D-B942-B2CF-CC34A777A5A8}"/>
              </a:ext>
            </a:extLst>
          </p:cNvPr>
          <p:cNvPicPr>
            <a:picLocks noChangeAspect="1"/>
          </p:cNvPicPr>
          <p:nvPr/>
        </p:nvPicPr>
        <p:blipFill>
          <a:blip r:embed="rId4"/>
          <a:stretch>
            <a:fillRect/>
          </a:stretch>
        </p:blipFill>
        <p:spPr>
          <a:xfrm>
            <a:off x="4806160" y="5001539"/>
            <a:ext cx="1096024" cy="555952"/>
          </a:xfrm>
          <a:prstGeom prst="rect">
            <a:avLst/>
          </a:prstGeom>
        </p:spPr>
      </p:pic>
      <p:pic>
        <p:nvPicPr>
          <p:cNvPr id="61" name="Picture 60" descr="A close up of a logo&#10;&#10;Description automatically generated">
            <a:extLst>
              <a:ext uri="{FF2B5EF4-FFF2-40B4-BE49-F238E27FC236}">
                <a16:creationId xmlns:a16="http://schemas.microsoft.com/office/drawing/2014/main" id="{35F683A8-0CCF-AF43-86E9-8DE1D50C41C6}"/>
              </a:ext>
            </a:extLst>
          </p:cNvPr>
          <p:cNvPicPr>
            <a:picLocks noChangeAspect="1"/>
          </p:cNvPicPr>
          <p:nvPr/>
        </p:nvPicPr>
        <p:blipFill rotWithShape="1">
          <a:blip r:embed="rId7"/>
          <a:srcRect l="30317" t="18568" r="30610" b="19239"/>
          <a:stretch/>
        </p:blipFill>
        <p:spPr>
          <a:xfrm>
            <a:off x="9958523" y="4992718"/>
            <a:ext cx="850368" cy="711700"/>
          </a:xfrm>
          <a:prstGeom prst="rect">
            <a:avLst/>
          </a:prstGeom>
        </p:spPr>
      </p:pic>
      <p:pic>
        <p:nvPicPr>
          <p:cNvPr id="62" name="Picture 61" descr="A close up of a sign&#10;&#10;Description automatically generated">
            <a:extLst>
              <a:ext uri="{FF2B5EF4-FFF2-40B4-BE49-F238E27FC236}">
                <a16:creationId xmlns:a16="http://schemas.microsoft.com/office/drawing/2014/main" id="{E07B5337-FB68-344D-853B-D0EFB48050E9}"/>
              </a:ext>
            </a:extLst>
          </p:cNvPr>
          <p:cNvPicPr>
            <a:picLocks noChangeAspect="1"/>
          </p:cNvPicPr>
          <p:nvPr/>
        </p:nvPicPr>
        <p:blipFill>
          <a:blip r:embed="rId6"/>
          <a:stretch>
            <a:fillRect/>
          </a:stretch>
        </p:blipFill>
        <p:spPr>
          <a:xfrm>
            <a:off x="5275252" y="3582480"/>
            <a:ext cx="728645" cy="728645"/>
          </a:xfrm>
          <a:prstGeom prst="rect">
            <a:avLst/>
          </a:prstGeom>
        </p:spPr>
      </p:pic>
      <p:pic>
        <p:nvPicPr>
          <p:cNvPr id="49" name="Picture 48" descr="A close up of a sign&#10;&#10;Description automatically generated">
            <a:extLst>
              <a:ext uri="{FF2B5EF4-FFF2-40B4-BE49-F238E27FC236}">
                <a16:creationId xmlns:a16="http://schemas.microsoft.com/office/drawing/2014/main" id="{AFC59281-6B00-7A49-802D-50B1462A146B}"/>
              </a:ext>
            </a:extLst>
          </p:cNvPr>
          <p:cNvPicPr>
            <a:picLocks noChangeAspect="1"/>
          </p:cNvPicPr>
          <p:nvPr/>
        </p:nvPicPr>
        <p:blipFill>
          <a:blip r:embed="rId6"/>
          <a:stretch>
            <a:fillRect/>
          </a:stretch>
        </p:blipFill>
        <p:spPr>
          <a:xfrm>
            <a:off x="11386395" y="3686567"/>
            <a:ext cx="728645" cy="728645"/>
          </a:xfrm>
          <a:prstGeom prst="rect">
            <a:avLst/>
          </a:prstGeom>
        </p:spPr>
      </p:pic>
      <p:pic>
        <p:nvPicPr>
          <p:cNvPr id="8" name="Picture 7" descr="A picture containing timeline&#10;&#10;Description automatically generated">
            <a:extLst>
              <a:ext uri="{FF2B5EF4-FFF2-40B4-BE49-F238E27FC236}">
                <a16:creationId xmlns:a16="http://schemas.microsoft.com/office/drawing/2014/main" id="{81F4A5EE-71F6-4B16-DDAF-035E9002D52E}"/>
              </a:ext>
            </a:extLst>
          </p:cNvPr>
          <p:cNvPicPr>
            <a:picLocks noChangeAspect="1"/>
          </p:cNvPicPr>
          <p:nvPr/>
        </p:nvPicPr>
        <p:blipFill>
          <a:blip r:embed="rId8"/>
          <a:stretch>
            <a:fillRect/>
          </a:stretch>
        </p:blipFill>
        <p:spPr>
          <a:xfrm>
            <a:off x="3103" y="0"/>
            <a:ext cx="12185795" cy="6858000"/>
          </a:xfrm>
          <a:prstGeom prst="rect">
            <a:avLst/>
          </a:prstGeom>
        </p:spPr>
      </p:pic>
    </p:spTree>
    <p:extLst>
      <p:ext uri="{BB962C8B-B14F-4D97-AF65-F5344CB8AC3E}">
        <p14:creationId xmlns:p14="http://schemas.microsoft.com/office/powerpoint/2010/main" val="2855794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2"/>
          <p:cNvSpPr txBox="1">
            <a:spLocks noGrp="1"/>
          </p:cNvSpPr>
          <p:nvPr>
            <p:ph type="title"/>
          </p:nvPr>
        </p:nvSpPr>
        <p:spPr>
          <a:xfrm>
            <a:off x="1393373" y="130408"/>
            <a:ext cx="10579571" cy="1143000"/>
          </a:xfrm>
          <a:prstGeom prst="rect">
            <a:avLst/>
          </a:prstGeom>
          <a:noFill/>
          <a:ln>
            <a:noFill/>
          </a:ln>
        </p:spPr>
        <p:txBody>
          <a:bodyPr spcFirstLastPara="1" wrap="square" lIns="121900" tIns="60933" rIns="121900" bIns="60933" anchor="ctr" anchorCtr="0">
            <a:noAutofit/>
          </a:bodyPr>
          <a:lstStyle/>
          <a:p>
            <a:r>
              <a:rPr lang="en-US" sz="4800" dirty="0"/>
              <a:t>DT Working Group Leadership Team</a:t>
            </a:r>
            <a:endParaRPr sz="4800" dirty="0"/>
          </a:p>
        </p:txBody>
      </p:sp>
      <p:graphicFrame>
        <p:nvGraphicFramePr>
          <p:cNvPr id="5" name="Table 23">
            <a:extLst>
              <a:ext uri="{FF2B5EF4-FFF2-40B4-BE49-F238E27FC236}">
                <a16:creationId xmlns:a16="http://schemas.microsoft.com/office/drawing/2014/main" id="{03E63E4D-C216-4FF9-9F1C-988657F9A48A}"/>
              </a:ext>
            </a:extLst>
          </p:cNvPr>
          <p:cNvGraphicFramePr>
            <a:graphicFrameLocks noGrp="1"/>
          </p:cNvGraphicFramePr>
          <p:nvPr/>
        </p:nvGraphicFramePr>
        <p:xfrm>
          <a:off x="481263" y="1572127"/>
          <a:ext cx="11491684" cy="5083455"/>
        </p:xfrm>
        <a:graphic>
          <a:graphicData uri="http://schemas.openxmlformats.org/drawingml/2006/table">
            <a:tbl>
              <a:tblPr firstRow="1" bandRow="1">
                <a:tableStyleId>{5C22544A-7EE6-4342-B048-85BDC9FD1C3A}</a:tableStyleId>
              </a:tblPr>
              <a:tblGrid>
                <a:gridCol w="2872921">
                  <a:extLst>
                    <a:ext uri="{9D8B030D-6E8A-4147-A177-3AD203B41FA5}">
                      <a16:colId xmlns:a16="http://schemas.microsoft.com/office/drawing/2014/main" val="2533381266"/>
                    </a:ext>
                  </a:extLst>
                </a:gridCol>
                <a:gridCol w="2872921">
                  <a:extLst>
                    <a:ext uri="{9D8B030D-6E8A-4147-A177-3AD203B41FA5}">
                      <a16:colId xmlns:a16="http://schemas.microsoft.com/office/drawing/2014/main" val="311919781"/>
                    </a:ext>
                  </a:extLst>
                </a:gridCol>
                <a:gridCol w="2872921">
                  <a:extLst>
                    <a:ext uri="{9D8B030D-6E8A-4147-A177-3AD203B41FA5}">
                      <a16:colId xmlns:a16="http://schemas.microsoft.com/office/drawing/2014/main" val="1585835757"/>
                    </a:ext>
                  </a:extLst>
                </a:gridCol>
                <a:gridCol w="2872921">
                  <a:extLst>
                    <a:ext uri="{9D8B030D-6E8A-4147-A177-3AD203B41FA5}">
                      <a16:colId xmlns:a16="http://schemas.microsoft.com/office/drawing/2014/main" val="941410765"/>
                    </a:ext>
                  </a:extLst>
                </a:gridCol>
              </a:tblGrid>
              <a:tr h="10566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900" dirty="0">
                          <a:latin typeface="Helvetica Neue" panose="020B0604020202020204" charset="0"/>
                        </a:rPr>
                        <a:t>Stephen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900" dirty="0">
                          <a:latin typeface="Helvetica Neue" panose="020B0604020202020204" charset="0"/>
                        </a:rPr>
                        <a:t>Bamford</a:t>
                      </a:r>
                      <a:endParaRPr lang="en-DK" sz="1900" dirty="0">
                        <a:latin typeface="Helvetica Neue" panose="020B0604020202020204" charset="0"/>
                      </a:endParaRPr>
                    </a:p>
                  </a:txBody>
                  <a:tcPr marL="121920" marR="121920" marT="60960" marB="6096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900" dirty="0">
                          <a:latin typeface="Helvetica Neue" panose="020B0604020202020204" charset="0"/>
                        </a:rPr>
                        <a:t>Jean-Marc</a:t>
                      </a:r>
                      <a:br>
                        <a:rPr lang="en-US" sz="1900" dirty="0">
                          <a:latin typeface="Helvetica Neue" panose="020B0604020202020204" charset="0"/>
                        </a:rPr>
                      </a:br>
                      <a:r>
                        <a:rPr lang="en-US" sz="1900" dirty="0" err="1">
                          <a:latin typeface="Helvetica Neue" panose="020B0604020202020204" charset="0"/>
                        </a:rPr>
                        <a:t>Ferran</a:t>
                      </a:r>
                      <a:endParaRPr lang="en-DK" sz="1900">
                        <a:latin typeface="Helvetica Neue" panose="020B0604020202020204" charset="0"/>
                      </a:endParaRPr>
                    </a:p>
                    <a:p>
                      <a:pPr algn="ctr"/>
                      <a:endParaRPr lang="en-DK" sz="2400" dirty="0">
                        <a:latin typeface="Helvetica Neue" panose="020B0604020202020204" charset="0"/>
                      </a:endParaRPr>
                    </a:p>
                  </a:txBody>
                  <a:tcPr marL="121920" marR="121920" marT="60960" marB="6096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500" dirty="0"/>
                        <a:t>Devaki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500" dirty="0" err="1">
                          <a:sym typeface="Arial"/>
                        </a:rPr>
                        <a:t>Thavarajah</a:t>
                      </a:r>
                      <a:endParaRPr lang="en-DK" sz="2500" dirty="0"/>
                    </a:p>
                  </a:txBody>
                  <a:tcPr marL="121920" marR="121920" marT="60960" marB="6096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900" b="1" i="0" u="none" strike="noStrike" cap="none" dirty="0">
                          <a:solidFill>
                            <a:schemeClr val="lt1"/>
                          </a:solidFill>
                          <a:effectLst/>
                          <a:latin typeface="+mn-lt"/>
                          <a:ea typeface="+mn-ea"/>
                          <a:cs typeface="+mn-cs"/>
                          <a:sym typeface="Arial"/>
                        </a:rPr>
                        <a:t>Muhammad </a:t>
                      </a:r>
                      <a:r>
                        <a:rPr lang="en-GB" sz="1900" b="1" i="0" u="none" strike="noStrike" cap="none" dirty="0" err="1">
                          <a:solidFill>
                            <a:schemeClr val="lt1"/>
                          </a:solidFill>
                          <a:effectLst/>
                          <a:latin typeface="+mn-lt"/>
                          <a:ea typeface="+mn-ea"/>
                          <a:cs typeface="+mn-cs"/>
                          <a:sym typeface="Arial"/>
                        </a:rPr>
                        <a:t>Oneeb</a:t>
                      </a:r>
                      <a:r>
                        <a:rPr lang="en-GB" sz="1900" b="1" i="0" u="none" strike="noStrike" cap="none" dirty="0">
                          <a:solidFill>
                            <a:schemeClr val="lt1"/>
                          </a:solidFill>
                          <a:effectLst/>
                          <a:latin typeface="+mn-lt"/>
                          <a:ea typeface="+mn-ea"/>
                          <a:cs typeface="+mn-cs"/>
                          <a:sym typeface="Arial"/>
                        </a:rPr>
                        <a:t> Rehman Mian</a:t>
                      </a:r>
                      <a:endParaRPr lang="en-DK" sz="2400" dirty="0">
                        <a:latin typeface="Helvetica Neue" panose="020B0604020202020204" charset="0"/>
                      </a:endParaRPr>
                    </a:p>
                  </a:txBody>
                  <a:tcPr marL="121920" marR="121920" marT="60960" marB="60960">
                    <a:solidFill>
                      <a:schemeClr val="accent1"/>
                    </a:solidFill>
                  </a:tcPr>
                </a:tc>
                <a:extLst>
                  <a:ext uri="{0D108BD9-81ED-4DB2-BD59-A6C34878D82A}">
                    <a16:rowId xmlns:a16="http://schemas.microsoft.com/office/drawing/2014/main" val="1505305664"/>
                  </a:ext>
                </a:extLst>
              </a:tr>
              <a:tr h="1220055">
                <a:tc>
                  <a:txBody>
                    <a:bodyPr/>
                    <a:lstStyle/>
                    <a:p>
                      <a:endParaRPr lang="en-DK" sz="2400" dirty="0">
                        <a:latin typeface="Helvetica Neue" panose="020B0604020202020204" charset="0"/>
                      </a:endParaRPr>
                    </a:p>
                  </a:txBody>
                  <a:tcPr marL="121920" marR="121920" marT="60960" marB="60960"/>
                </a:tc>
                <a:tc>
                  <a:txBody>
                    <a:bodyPr/>
                    <a:lstStyle/>
                    <a:p>
                      <a:endParaRPr lang="en-DK" sz="2400" dirty="0">
                        <a:latin typeface="Helvetica Neue" panose="020B0604020202020204" charset="0"/>
                      </a:endParaRPr>
                    </a:p>
                  </a:txBody>
                  <a:tcPr marL="121920" marR="121920" marT="60960" marB="60960"/>
                </a:tc>
                <a:tc>
                  <a:txBody>
                    <a:bodyPr/>
                    <a:lstStyle/>
                    <a:p>
                      <a:endParaRPr lang="en-DK" sz="2400" dirty="0">
                        <a:latin typeface="Helvetica Neue" panose="020B0604020202020204" charset="0"/>
                      </a:endParaRPr>
                    </a:p>
                  </a:txBody>
                  <a:tcPr marL="121920" marR="121920" marT="60960" marB="60960"/>
                </a:tc>
                <a:tc>
                  <a:txBody>
                    <a:bodyPr/>
                    <a:lstStyle/>
                    <a:p>
                      <a:endParaRPr lang="en-DK" sz="2400" dirty="0">
                        <a:latin typeface="Helvetica Neue" panose="020B0604020202020204" charset="0"/>
                      </a:endParaRPr>
                    </a:p>
                  </a:txBody>
                  <a:tcPr marL="121920" marR="121920" marT="60960" marB="60960">
                    <a:solidFill>
                      <a:srgbClr val="CBCDDF"/>
                    </a:solidFill>
                  </a:tcPr>
                </a:tc>
                <a:extLst>
                  <a:ext uri="{0D108BD9-81ED-4DB2-BD59-A6C34878D82A}">
                    <a16:rowId xmlns:a16="http://schemas.microsoft.com/office/drawing/2014/main" val="254130743"/>
                  </a:ext>
                </a:extLst>
              </a:tr>
              <a:tr h="2796600">
                <a:tc>
                  <a:txBody>
                    <a:bodyPr/>
                    <a:lstStyle/>
                    <a:p>
                      <a:r>
                        <a:rPr lang="en-US" sz="1300" dirty="0">
                          <a:solidFill>
                            <a:schemeClr val="tx1"/>
                          </a:solidFill>
                          <a:latin typeface="+mn-lt"/>
                        </a:rPr>
                        <a:t>Stephen is the </a:t>
                      </a:r>
                      <a:r>
                        <a:rPr lang="en-US" sz="1300" b="0" dirty="0">
                          <a:solidFill>
                            <a:schemeClr val="tx1"/>
                          </a:solidFill>
                          <a:latin typeface="+mn-lt"/>
                        </a:rPr>
                        <a:t>Head of Clinical Data Standards &amp; Transparency at the Janssen Pharmaceutical Companies of Johnson &amp; Johnson. </a:t>
                      </a:r>
                      <a:r>
                        <a:rPr lang="en-US" sz="1300" dirty="0">
                          <a:solidFill>
                            <a:schemeClr val="tx1"/>
                          </a:solidFill>
                          <a:latin typeface="+mn-lt"/>
                        </a:rPr>
                        <a:t>He has over 25 years of experience in the management of clinical trial and research data with pharmaceutical, life science and research organizations.</a:t>
                      </a:r>
                    </a:p>
                    <a:p>
                      <a:r>
                        <a:rPr lang="en-US" sz="1300" dirty="0">
                          <a:solidFill>
                            <a:schemeClr val="tx1"/>
                          </a:solidFill>
                          <a:latin typeface="+mn-lt"/>
                        </a:rPr>
                        <a:t>In 2004, Stephen founded the PHUSE organization.</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a:solidFill>
                            <a:schemeClr val="tx1"/>
                          </a:solidFill>
                          <a:latin typeface="+mn-lt"/>
                        </a:rPr>
                        <a:t>Jean-Marc is an </a:t>
                      </a:r>
                      <a:r>
                        <a:rPr lang="en-US" sz="1300" b="0" dirty="0">
                          <a:solidFill>
                            <a:schemeClr val="tx1"/>
                          </a:solidFill>
                          <a:latin typeface="+mn-lt"/>
                        </a:rPr>
                        <a:t>Independent Consultant </a:t>
                      </a:r>
                      <a:r>
                        <a:rPr lang="en-US" sz="1300" dirty="0">
                          <a:solidFill>
                            <a:schemeClr val="tx1"/>
                          </a:solidFill>
                          <a:latin typeface="+mn-lt"/>
                        </a:rPr>
                        <a:t>with more than 15 years of experience in the Life Sciences industry. Prior to starting his company, </a:t>
                      </a:r>
                      <a:r>
                        <a:rPr lang="en-US" sz="1300" dirty="0" err="1">
                          <a:solidFill>
                            <a:schemeClr val="tx1"/>
                          </a:solidFill>
                          <a:latin typeface="+mn-lt"/>
                        </a:rPr>
                        <a:t>Qualiance</a:t>
                      </a:r>
                      <a:r>
                        <a:rPr lang="en-US" sz="1300" dirty="0">
                          <a:solidFill>
                            <a:schemeClr val="tx1"/>
                          </a:solidFill>
                          <a:latin typeface="+mn-lt"/>
                        </a:rPr>
                        <a:t>, he worked as a Statistician and Director of Statistical Programming at Novo Nordisk and Ferring. Jean-Marc has led the PHUSE Data Transparency Working Group since 2014.  </a:t>
                      </a:r>
                    </a:p>
                    <a:p>
                      <a:endParaRPr lang="en-DK" sz="1300" dirty="0">
                        <a:latin typeface="Helvetica Neue" panose="020B0604020202020204" charset="0"/>
                      </a:endParaRP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dirty="0">
                          <a:latin typeface="+mn-lt"/>
                          <a:ea typeface="Helvetica Neue" panose="02000503000000020004" pitchFamily="2" charset="0"/>
                          <a:cs typeface="Helvetica Neue" panose="02000503000000020004" pitchFamily="2" charset="0"/>
                          <a:sym typeface="Arial"/>
                        </a:rPr>
                        <a:t>Devaki partners with pharmaceutical clients, members of the research and healthcare community globally to help meet their clinical trial transparency and disclosure requirements. She has 8 years’ experience within the pharmaceutical and healthcare industry.</a:t>
                      </a:r>
                      <a:endParaRPr lang="en-US" sz="1300" dirty="0">
                        <a:latin typeface="+mn-lt"/>
                        <a:ea typeface="Helvetica Neue" panose="02000503000000020004" pitchFamily="2" charset="0"/>
                        <a:cs typeface="Helvetica Neue" panose="02000503000000020004" pitchFamily="2" charset="0"/>
                      </a:endParaRP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i="0" u="none" strike="noStrike" cap="none" dirty="0">
                          <a:solidFill>
                            <a:schemeClr val="dk1"/>
                          </a:solidFill>
                          <a:effectLst/>
                          <a:latin typeface="+mn-lt"/>
                          <a:ea typeface="Helvetica Neue" panose="02000503000000020004" pitchFamily="2" charset="0"/>
                          <a:cs typeface="Helvetica Neue" panose="02000503000000020004" pitchFamily="2" charset="0"/>
                          <a:sym typeface="Arial"/>
                        </a:rPr>
                        <a:t>Muhammad </a:t>
                      </a:r>
                      <a:r>
                        <a:rPr lang="en-GB" sz="1300" b="0" i="0" u="none" strike="noStrike" cap="none" dirty="0" err="1">
                          <a:solidFill>
                            <a:schemeClr val="dk1"/>
                          </a:solidFill>
                          <a:effectLst/>
                          <a:latin typeface="+mn-lt"/>
                          <a:ea typeface="Helvetica Neue" panose="02000503000000020004" pitchFamily="2" charset="0"/>
                          <a:cs typeface="Helvetica Neue" panose="02000503000000020004" pitchFamily="2" charset="0"/>
                          <a:sym typeface="Arial"/>
                        </a:rPr>
                        <a:t>Oneeb</a:t>
                      </a:r>
                      <a:r>
                        <a:rPr lang="en-GB" sz="1300" b="0" i="0" u="none" strike="noStrike" cap="none" dirty="0">
                          <a:solidFill>
                            <a:schemeClr val="dk1"/>
                          </a:solidFill>
                          <a:effectLst/>
                          <a:latin typeface="+mn-lt"/>
                          <a:ea typeface="Helvetica Neue" panose="02000503000000020004" pitchFamily="2" charset="0"/>
                          <a:cs typeface="Helvetica Neue" panose="02000503000000020004" pitchFamily="2" charset="0"/>
                          <a:sym typeface="Arial"/>
                        </a:rPr>
                        <a:t> Rehman Mian is a Senior Manager of Privacy &amp; Data Enablement for the Clinical Trials Transparency (CTT) business stream at Privacy Analytics. He provides technical leadership and subject-matter expertise for privacy methodology and solutions. </a:t>
                      </a:r>
                      <a:endParaRPr lang="en-DK" sz="1300" dirty="0">
                        <a:latin typeface="+mn-lt"/>
                        <a:ea typeface="Helvetica Neue" panose="02000503000000020004" pitchFamily="2" charset="0"/>
                        <a:cs typeface="Helvetica Neue" panose="02000503000000020004" pitchFamily="2" charset="0"/>
                      </a:endParaRPr>
                    </a:p>
                  </a:txBody>
                  <a:tcPr marL="121920" marR="121920" marT="60960" marB="60960"/>
                </a:tc>
                <a:extLst>
                  <a:ext uri="{0D108BD9-81ED-4DB2-BD59-A6C34878D82A}">
                    <a16:rowId xmlns:a16="http://schemas.microsoft.com/office/drawing/2014/main" val="185889571"/>
                  </a:ext>
                </a:extLst>
              </a:tr>
            </a:tbl>
          </a:graphicData>
        </a:graphic>
      </p:graphicFrame>
      <p:pic>
        <p:nvPicPr>
          <p:cNvPr id="8" name="Picture 7">
            <a:extLst>
              <a:ext uri="{FF2B5EF4-FFF2-40B4-BE49-F238E27FC236}">
                <a16:creationId xmlns:a16="http://schemas.microsoft.com/office/drawing/2014/main" id="{257302D1-066E-46D0-9602-78F531E3945C}"/>
              </a:ext>
            </a:extLst>
          </p:cNvPr>
          <p:cNvPicPr>
            <a:picLocks noChangeAspect="1"/>
          </p:cNvPicPr>
          <p:nvPr/>
        </p:nvPicPr>
        <p:blipFill rotWithShape="1">
          <a:blip r:embed="rId3">
            <a:extLst>
              <a:ext uri="{28A0092B-C50C-407E-A947-70E740481C1C}">
                <a14:useLocalDpi xmlns:a14="http://schemas.microsoft.com/office/drawing/2010/main" val="0"/>
              </a:ext>
            </a:extLst>
          </a:blip>
          <a:srcRect b="2488"/>
          <a:stretch/>
        </p:blipFill>
        <p:spPr>
          <a:xfrm>
            <a:off x="4362301" y="2658425"/>
            <a:ext cx="863465" cy="1190895"/>
          </a:xfrm>
          <a:prstGeom prst="rect">
            <a:avLst/>
          </a:prstGeom>
        </p:spPr>
      </p:pic>
      <p:pic>
        <p:nvPicPr>
          <p:cNvPr id="9" name="Picture 8">
            <a:extLst>
              <a:ext uri="{FF2B5EF4-FFF2-40B4-BE49-F238E27FC236}">
                <a16:creationId xmlns:a16="http://schemas.microsoft.com/office/drawing/2014/main" id="{0661DF36-313A-4A12-B7F3-E9A221A4713C}"/>
              </a:ext>
            </a:extLst>
          </p:cNvPr>
          <p:cNvPicPr>
            <a:picLocks noChangeAspect="1"/>
          </p:cNvPicPr>
          <p:nvPr/>
        </p:nvPicPr>
        <p:blipFill rotWithShape="1">
          <a:blip r:embed="rId4">
            <a:extLst>
              <a:ext uri="{28A0092B-C50C-407E-A947-70E740481C1C}">
                <a14:useLocalDpi xmlns:a14="http://schemas.microsoft.com/office/drawing/2010/main" val="0"/>
              </a:ext>
            </a:extLst>
          </a:blip>
          <a:srcRect l="33443" t="16040" r="19036" b="34712"/>
          <a:stretch/>
        </p:blipFill>
        <p:spPr>
          <a:xfrm>
            <a:off x="1474390" y="2641047"/>
            <a:ext cx="861833" cy="1190895"/>
          </a:xfrm>
          <a:prstGeom prst="rect">
            <a:avLst/>
          </a:prstGeom>
        </p:spPr>
      </p:pic>
      <p:pic>
        <p:nvPicPr>
          <p:cNvPr id="3" name="Picture 2" descr="A person with red hair&#10;&#10;Description automatically generated with low confidence">
            <a:extLst>
              <a:ext uri="{FF2B5EF4-FFF2-40B4-BE49-F238E27FC236}">
                <a16:creationId xmlns:a16="http://schemas.microsoft.com/office/drawing/2014/main" id="{DC99279C-A91C-6AB8-3F25-07D392795310}"/>
              </a:ext>
            </a:extLst>
          </p:cNvPr>
          <p:cNvPicPr>
            <a:picLocks noChangeAspect="1"/>
          </p:cNvPicPr>
          <p:nvPr/>
        </p:nvPicPr>
        <p:blipFill>
          <a:blip r:embed="rId5"/>
          <a:stretch>
            <a:fillRect/>
          </a:stretch>
        </p:blipFill>
        <p:spPr>
          <a:xfrm>
            <a:off x="7150727" y="2641047"/>
            <a:ext cx="1066548" cy="1190895"/>
          </a:xfrm>
          <a:prstGeom prst="rect">
            <a:avLst/>
          </a:prstGeom>
        </p:spPr>
      </p:pic>
      <p:pic>
        <p:nvPicPr>
          <p:cNvPr id="6" name="Picture 5" descr="A person in a suit&#10;&#10;Description automatically generated with low confidence">
            <a:extLst>
              <a:ext uri="{FF2B5EF4-FFF2-40B4-BE49-F238E27FC236}">
                <a16:creationId xmlns:a16="http://schemas.microsoft.com/office/drawing/2014/main" id="{6D85FE81-E779-8C63-EE26-23C208D7C32C}"/>
              </a:ext>
            </a:extLst>
          </p:cNvPr>
          <p:cNvPicPr>
            <a:picLocks noChangeAspect="1"/>
          </p:cNvPicPr>
          <p:nvPr/>
        </p:nvPicPr>
        <p:blipFill>
          <a:blip r:embed="rId6"/>
          <a:stretch>
            <a:fillRect/>
          </a:stretch>
        </p:blipFill>
        <p:spPr>
          <a:xfrm>
            <a:off x="9922042" y="2641045"/>
            <a:ext cx="1082633" cy="1190896"/>
          </a:xfrm>
          <a:prstGeom prst="rect">
            <a:avLst/>
          </a:prstGeom>
        </p:spPr>
      </p:pic>
    </p:spTree>
    <p:extLst>
      <p:ext uri="{BB962C8B-B14F-4D97-AF65-F5344CB8AC3E}">
        <p14:creationId xmlns:p14="http://schemas.microsoft.com/office/powerpoint/2010/main" val="3324469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8BFFB-2A44-E2C7-DEF5-F70570F9248E}"/>
              </a:ext>
            </a:extLst>
          </p:cNvPr>
          <p:cNvSpPr>
            <a:spLocks noGrp="1"/>
          </p:cNvSpPr>
          <p:nvPr>
            <p:ph type="title"/>
          </p:nvPr>
        </p:nvSpPr>
        <p:spPr/>
        <p:txBody>
          <a:bodyPr/>
          <a:lstStyle/>
          <a:p>
            <a:r>
              <a:rPr lang="en-US" dirty="0"/>
              <a:t>Watch On-demand</a:t>
            </a:r>
          </a:p>
        </p:txBody>
      </p:sp>
      <p:pic>
        <p:nvPicPr>
          <p:cNvPr id="4" name="Picture 3" descr="Graphical user interface, website&#10;&#10;Description automatically generated">
            <a:extLst>
              <a:ext uri="{FF2B5EF4-FFF2-40B4-BE49-F238E27FC236}">
                <a16:creationId xmlns:a16="http://schemas.microsoft.com/office/drawing/2014/main" id="{A98C1F45-0F81-BCCA-3207-1E9E0D698B88}"/>
              </a:ext>
            </a:extLst>
          </p:cNvPr>
          <p:cNvPicPr>
            <a:picLocks noChangeAspect="1"/>
          </p:cNvPicPr>
          <p:nvPr/>
        </p:nvPicPr>
        <p:blipFill>
          <a:blip r:embed="rId3"/>
          <a:stretch>
            <a:fillRect/>
          </a:stretch>
        </p:blipFill>
        <p:spPr>
          <a:xfrm>
            <a:off x="1393373" y="1697829"/>
            <a:ext cx="8919411" cy="4508324"/>
          </a:xfrm>
          <a:prstGeom prst="rect">
            <a:avLst/>
          </a:prstGeom>
        </p:spPr>
      </p:pic>
    </p:spTree>
    <p:extLst>
      <p:ext uri="{BB962C8B-B14F-4D97-AF65-F5344CB8AC3E}">
        <p14:creationId xmlns:p14="http://schemas.microsoft.com/office/powerpoint/2010/main" val="1043076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7E4B5-E5D1-33B9-FB90-5E42F60BABED}"/>
              </a:ext>
            </a:extLst>
          </p:cNvPr>
          <p:cNvSpPr>
            <a:spLocks noGrp="1"/>
          </p:cNvSpPr>
          <p:nvPr>
            <p:ph type="title"/>
          </p:nvPr>
        </p:nvSpPr>
        <p:spPr/>
        <p:txBody>
          <a:bodyPr/>
          <a:lstStyle/>
          <a:p>
            <a:r>
              <a:rPr lang="en-US" dirty="0"/>
              <a:t>What’s Next?</a:t>
            </a:r>
          </a:p>
        </p:txBody>
      </p:sp>
      <p:pic>
        <p:nvPicPr>
          <p:cNvPr id="3" name="Picture 2">
            <a:extLst>
              <a:ext uri="{FF2B5EF4-FFF2-40B4-BE49-F238E27FC236}">
                <a16:creationId xmlns:a16="http://schemas.microsoft.com/office/drawing/2014/main" id="{F0704063-0023-49C2-E4B7-2DBE48F48E41}"/>
              </a:ext>
            </a:extLst>
          </p:cNvPr>
          <p:cNvPicPr>
            <a:picLocks noChangeAspect="1"/>
          </p:cNvPicPr>
          <p:nvPr/>
        </p:nvPicPr>
        <p:blipFill>
          <a:blip r:embed="rId3"/>
          <a:stretch>
            <a:fillRect/>
          </a:stretch>
        </p:blipFill>
        <p:spPr>
          <a:xfrm>
            <a:off x="157779" y="1744794"/>
            <a:ext cx="1235595" cy="1178567"/>
          </a:xfrm>
          <a:prstGeom prst="rect">
            <a:avLst/>
          </a:prstGeom>
        </p:spPr>
      </p:pic>
      <p:sp>
        <p:nvSpPr>
          <p:cNvPr id="4" name="TextBox 3">
            <a:extLst>
              <a:ext uri="{FF2B5EF4-FFF2-40B4-BE49-F238E27FC236}">
                <a16:creationId xmlns:a16="http://schemas.microsoft.com/office/drawing/2014/main" id="{D1E6440C-72F3-0DFA-2BA0-02198A76A4EE}"/>
              </a:ext>
            </a:extLst>
          </p:cNvPr>
          <p:cNvSpPr txBox="1"/>
          <p:nvPr/>
        </p:nvSpPr>
        <p:spPr>
          <a:xfrm>
            <a:off x="1393373" y="1744794"/>
            <a:ext cx="4702627" cy="2390911"/>
          </a:xfrm>
          <a:prstGeom prst="rect">
            <a:avLst/>
          </a:prstGeom>
          <a:noFill/>
        </p:spPr>
        <p:txBody>
          <a:bodyPr wrap="square" rtlCol="0">
            <a:spAutoFit/>
          </a:bodyPr>
          <a:lstStyle/>
          <a:p>
            <a:pPr defTabSz="1219170">
              <a:buClr>
                <a:srgbClr val="000000"/>
              </a:buClr>
            </a:pPr>
            <a:r>
              <a:rPr lang="en-GB" sz="1867" b="1" kern="0" dirty="0">
                <a:solidFill>
                  <a:srgbClr val="111111"/>
                </a:solidFill>
                <a:latin typeface="Arial" panose="020B0604020202020204" pitchFamily="34" charset="0"/>
                <a:cs typeface="Arial"/>
                <a:sym typeface="Arial"/>
              </a:rPr>
              <a:t>Data Transparency Working Group</a:t>
            </a:r>
          </a:p>
          <a:p>
            <a:pPr defTabSz="1219170">
              <a:buClr>
                <a:srgbClr val="000000"/>
              </a:buClr>
            </a:pPr>
            <a:endParaRPr lang="en-GB" sz="1867" b="1" kern="0" dirty="0">
              <a:solidFill>
                <a:srgbClr val="111111"/>
              </a:solidFill>
              <a:latin typeface="Arial" panose="020B0604020202020204" pitchFamily="34" charset="0"/>
              <a:cs typeface="Arial"/>
              <a:sym typeface="Arial"/>
            </a:endParaRPr>
          </a:p>
          <a:p>
            <a:pPr defTabSz="1219170">
              <a:buClr>
                <a:srgbClr val="000000"/>
              </a:buClr>
            </a:pPr>
            <a:r>
              <a:rPr lang="en-GB" sz="1867" kern="0" dirty="0">
                <a:solidFill>
                  <a:srgbClr val="000000"/>
                </a:solidFill>
                <a:latin typeface="Arial"/>
                <a:cs typeface="Arial"/>
                <a:sym typeface="Arial"/>
              </a:rPr>
              <a:t>There are currently </a:t>
            </a:r>
            <a:r>
              <a:rPr lang="en-GB" sz="1867" u="sng" kern="0" dirty="0">
                <a:solidFill>
                  <a:srgbClr val="00BFB3"/>
                </a:solidFill>
                <a:latin typeface="Arial"/>
                <a:cs typeface="Arial"/>
                <a:sym typeface="Arial"/>
                <a:hlinkClick r:id="rId4">
                  <a:extLst>
                    <a:ext uri="{A12FA001-AC4F-418D-AE19-62706E023703}">
                      <ahyp:hlinkClr xmlns:ahyp="http://schemas.microsoft.com/office/drawing/2018/hyperlinkcolor" val="tx"/>
                    </a:ext>
                  </a:extLst>
                </a:hlinkClick>
              </a:rPr>
              <a:t>seven active projects</a:t>
            </a:r>
            <a:r>
              <a:rPr lang="en-GB" sz="1867" kern="0" dirty="0">
                <a:solidFill>
                  <a:srgbClr val="000000"/>
                </a:solidFill>
                <a:latin typeface="Arial"/>
                <a:cs typeface="Arial"/>
                <a:sym typeface="Arial"/>
              </a:rPr>
              <a:t> within this Working Group that you can get involved in. Contact </a:t>
            </a:r>
            <a:r>
              <a:rPr lang="en-GB" sz="1867" u="sng" kern="0" dirty="0">
                <a:solidFill>
                  <a:srgbClr val="00BFB3"/>
                </a:solidFill>
                <a:latin typeface="Arial"/>
                <a:cs typeface="Arial"/>
                <a:sym typeface="Arial"/>
                <a:hlinkClick r:id="rId5">
                  <a:extLst>
                    <a:ext uri="{A12FA001-AC4F-418D-AE19-62706E023703}">
                      <ahyp:hlinkClr xmlns:ahyp="http://schemas.microsoft.com/office/drawing/2018/hyperlinkcolor" val="tx"/>
                    </a:ext>
                  </a:extLst>
                </a:hlinkClick>
              </a:rPr>
              <a:t>workinggroups@phuse.global</a:t>
            </a:r>
            <a:r>
              <a:rPr lang="en-GB" sz="1867" kern="0" dirty="0">
                <a:solidFill>
                  <a:srgbClr val="00BFB3"/>
                </a:solidFill>
                <a:latin typeface="Arial"/>
                <a:cs typeface="Arial"/>
                <a:sym typeface="Arial"/>
              </a:rPr>
              <a:t> </a:t>
            </a:r>
            <a:r>
              <a:rPr lang="en-GB" sz="1867" kern="0" dirty="0">
                <a:solidFill>
                  <a:srgbClr val="000000"/>
                </a:solidFill>
                <a:latin typeface="Arial"/>
                <a:cs typeface="Arial"/>
                <a:sym typeface="Arial"/>
              </a:rPr>
              <a:t>to express your interest</a:t>
            </a:r>
            <a:endParaRPr lang="en-US" sz="1867" kern="0" dirty="0">
              <a:solidFill>
                <a:srgbClr val="000000"/>
              </a:solidFill>
              <a:latin typeface="Arial"/>
              <a:cs typeface="Arial"/>
              <a:sym typeface="Arial"/>
            </a:endParaRPr>
          </a:p>
          <a:p>
            <a:pPr defTabSz="1219170">
              <a:buClr>
                <a:srgbClr val="000000"/>
              </a:buClr>
            </a:pPr>
            <a:endParaRPr lang="en-US" sz="1867" kern="0" dirty="0">
              <a:solidFill>
                <a:srgbClr val="000000"/>
              </a:solidFill>
              <a:latin typeface="Arial"/>
              <a:cs typeface="Arial"/>
              <a:sym typeface="Arial"/>
            </a:endParaRPr>
          </a:p>
        </p:txBody>
      </p:sp>
      <p:pic>
        <p:nvPicPr>
          <p:cNvPr id="5" name="Picture 4">
            <a:extLst>
              <a:ext uri="{FF2B5EF4-FFF2-40B4-BE49-F238E27FC236}">
                <a16:creationId xmlns:a16="http://schemas.microsoft.com/office/drawing/2014/main" id="{B1394491-FC72-56F8-DDBB-C0367C27A3F1}"/>
              </a:ext>
            </a:extLst>
          </p:cNvPr>
          <p:cNvPicPr>
            <a:picLocks noChangeAspect="1"/>
          </p:cNvPicPr>
          <p:nvPr/>
        </p:nvPicPr>
        <p:blipFill>
          <a:blip r:embed="rId6"/>
          <a:stretch>
            <a:fillRect/>
          </a:stretch>
        </p:blipFill>
        <p:spPr>
          <a:xfrm>
            <a:off x="157779" y="4637355"/>
            <a:ext cx="1235595" cy="1197576"/>
          </a:xfrm>
          <a:prstGeom prst="rect">
            <a:avLst/>
          </a:prstGeom>
        </p:spPr>
      </p:pic>
      <p:sp>
        <p:nvSpPr>
          <p:cNvPr id="6" name="Rectangle 5">
            <a:extLst>
              <a:ext uri="{FF2B5EF4-FFF2-40B4-BE49-F238E27FC236}">
                <a16:creationId xmlns:a16="http://schemas.microsoft.com/office/drawing/2014/main" id="{161FD28C-B3B1-4159-6B22-8CF0D6498455}"/>
              </a:ext>
            </a:extLst>
          </p:cNvPr>
          <p:cNvSpPr/>
          <p:nvPr/>
        </p:nvSpPr>
        <p:spPr>
          <a:xfrm>
            <a:off x="1500950" y="4637356"/>
            <a:ext cx="4487473" cy="1528945"/>
          </a:xfrm>
          <a:prstGeom prst="rect">
            <a:avLst/>
          </a:prstGeom>
        </p:spPr>
        <p:txBody>
          <a:bodyPr wrap="square">
            <a:spAutoFit/>
          </a:bodyPr>
          <a:lstStyle/>
          <a:p>
            <a:pPr defTabSz="1219170">
              <a:buClr>
                <a:srgbClr val="000000"/>
              </a:buClr>
            </a:pPr>
            <a:r>
              <a:rPr lang="en-GB" sz="1867" b="1" kern="0" dirty="0">
                <a:solidFill>
                  <a:srgbClr val="111111"/>
                </a:solidFill>
                <a:latin typeface="Arial" panose="020B0604020202020204" pitchFamily="34" charset="0"/>
                <a:cs typeface="Arial"/>
                <a:sym typeface="Arial"/>
              </a:rPr>
              <a:t>CSS 2023 – Silver Spring, MD</a:t>
            </a:r>
          </a:p>
          <a:p>
            <a:pPr defTabSz="1219170">
              <a:buClr>
                <a:srgbClr val="000000"/>
              </a:buClr>
            </a:pPr>
            <a:endParaRPr lang="en-GB" sz="1867" b="1" kern="0" dirty="0">
              <a:solidFill>
                <a:srgbClr val="111111"/>
              </a:solidFill>
              <a:latin typeface="Arial" panose="020B0604020202020204" pitchFamily="34" charset="0"/>
              <a:cs typeface="Arial"/>
              <a:sym typeface="Arial"/>
            </a:endParaRPr>
          </a:p>
          <a:p>
            <a:pPr defTabSz="1219170">
              <a:buClr>
                <a:srgbClr val="000000"/>
              </a:buClr>
            </a:pPr>
            <a:r>
              <a:rPr lang="en-GB" sz="1867" kern="0" dirty="0">
                <a:solidFill>
                  <a:srgbClr val="000000"/>
                </a:solidFill>
                <a:latin typeface="Arial"/>
                <a:cs typeface="Arial"/>
                <a:sym typeface="Arial"/>
              </a:rPr>
              <a:t>Attend the CSS in September for daily break out </a:t>
            </a:r>
            <a:r>
              <a:rPr lang="en-GB" sz="1867" kern="0" dirty="0" err="1">
                <a:solidFill>
                  <a:srgbClr val="000000"/>
                </a:solidFill>
                <a:latin typeface="Arial"/>
                <a:cs typeface="Arial"/>
                <a:sym typeface="Arial"/>
              </a:rPr>
              <a:t>sessionsfrom</a:t>
            </a:r>
            <a:r>
              <a:rPr lang="en-GB" sz="1867" kern="0" dirty="0">
                <a:solidFill>
                  <a:srgbClr val="000000"/>
                </a:solidFill>
                <a:latin typeface="Arial"/>
                <a:cs typeface="Arial"/>
                <a:sym typeface="Arial"/>
              </a:rPr>
              <a:t> the Data Transparency Working Group.</a:t>
            </a:r>
            <a:endParaRPr lang="en-US" sz="1867" kern="0" dirty="0">
              <a:solidFill>
                <a:srgbClr val="000000"/>
              </a:solidFill>
              <a:latin typeface="Arial"/>
              <a:cs typeface="Arial"/>
              <a:sym typeface="Arial"/>
            </a:endParaRPr>
          </a:p>
        </p:txBody>
      </p:sp>
      <p:pic>
        <p:nvPicPr>
          <p:cNvPr id="7" name="Picture 6">
            <a:extLst>
              <a:ext uri="{FF2B5EF4-FFF2-40B4-BE49-F238E27FC236}">
                <a16:creationId xmlns:a16="http://schemas.microsoft.com/office/drawing/2014/main" id="{E2AF126B-63A8-0B78-E5E2-742A1D152435}"/>
              </a:ext>
            </a:extLst>
          </p:cNvPr>
          <p:cNvPicPr>
            <a:picLocks noChangeAspect="1"/>
          </p:cNvPicPr>
          <p:nvPr/>
        </p:nvPicPr>
        <p:blipFill>
          <a:blip r:embed="rId7"/>
          <a:stretch>
            <a:fillRect/>
          </a:stretch>
        </p:blipFill>
        <p:spPr>
          <a:xfrm>
            <a:off x="6683159" y="4637354"/>
            <a:ext cx="1433464" cy="1197577"/>
          </a:xfrm>
          <a:prstGeom prst="rect">
            <a:avLst/>
          </a:prstGeom>
        </p:spPr>
      </p:pic>
      <p:sp>
        <p:nvSpPr>
          <p:cNvPr id="12" name="Rectangle 11">
            <a:extLst>
              <a:ext uri="{FF2B5EF4-FFF2-40B4-BE49-F238E27FC236}">
                <a16:creationId xmlns:a16="http://schemas.microsoft.com/office/drawing/2014/main" id="{74FFCEA1-1D8D-B911-D1C2-AE2342EC2129}"/>
              </a:ext>
            </a:extLst>
          </p:cNvPr>
          <p:cNvSpPr/>
          <p:nvPr/>
        </p:nvSpPr>
        <p:spPr>
          <a:xfrm>
            <a:off x="8116624" y="4637354"/>
            <a:ext cx="3856321" cy="1528945"/>
          </a:xfrm>
          <a:prstGeom prst="rect">
            <a:avLst/>
          </a:prstGeom>
        </p:spPr>
        <p:txBody>
          <a:bodyPr wrap="square">
            <a:spAutoFit/>
          </a:bodyPr>
          <a:lstStyle/>
          <a:p>
            <a:pPr defTabSz="1219170">
              <a:buClr>
                <a:srgbClr val="000000"/>
              </a:buClr>
            </a:pPr>
            <a:r>
              <a:rPr lang="en-GB" sz="1867" b="1" kern="0" dirty="0">
                <a:solidFill>
                  <a:srgbClr val="111111"/>
                </a:solidFill>
                <a:latin typeface="Arial" panose="020B0604020202020204" pitchFamily="34" charset="0"/>
                <a:cs typeface="Arial"/>
                <a:sym typeface="Arial"/>
              </a:rPr>
              <a:t>Event Summary Blog </a:t>
            </a:r>
          </a:p>
          <a:p>
            <a:pPr defTabSz="1219170">
              <a:buClr>
                <a:srgbClr val="000000"/>
              </a:buClr>
            </a:pPr>
            <a:endParaRPr lang="en-GB" sz="1867" b="1" kern="0" dirty="0">
              <a:solidFill>
                <a:srgbClr val="111111"/>
              </a:solidFill>
              <a:latin typeface="Arial" panose="020B0604020202020204" pitchFamily="34" charset="0"/>
              <a:cs typeface="Arial"/>
              <a:sym typeface="Arial"/>
            </a:endParaRPr>
          </a:p>
          <a:p>
            <a:pPr defTabSz="1219170">
              <a:buClr>
                <a:srgbClr val="000000"/>
              </a:buClr>
            </a:pPr>
            <a:r>
              <a:rPr lang="en-GB" sz="1867" kern="0" dirty="0">
                <a:solidFill>
                  <a:srgbClr val="000000"/>
                </a:solidFill>
                <a:latin typeface="Arial"/>
                <a:cs typeface="Arial"/>
                <a:sym typeface="Arial"/>
              </a:rPr>
              <a:t>Read the full blog summary with the extensive details of what the Data Transparency Event entailed</a:t>
            </a:r>
            <a:endParaRPr lang="en-US" sz="1867" kern="0" dirty="0">
              <a:solidFill>
                <a:srgbClr val="000000"/>
              </a:solidFill>
              <a:latin typeface="Arial"/>
              <a:cs typeface="Arial"/>
              <a:sym typeface="Arial"/>
            </a:endParaRPr>
          </a:p>
        </p:txBody>
      </p:sp>
      <p:pic>
        <p:nvPicPr>
          <p:cNvPr id="14" name="Picture 13">
            <a:extLst>
              <a:ext uri="{FF2B5EF4-FFF2-40B4-BE49-F238E27FC236}">
                <a16:creationId xmlns:a16="http://schemas.microsoft.com/office/drawing/2014/main" id="{E782FA7C-B1A0-6AD8-44EA-5EA5A27F3023}"/>
              </a:ext>
            </a:extLst>
          </p:cNvPr>
          <p:cNvPicPr>
            <a:picLocks noChangeAspect="1"/>
          </p:cNvPicPr>
          <p:nvPr/>
        </p:nvPicPr>
        <p:blipFill>
          <a:blip r:embed="rId3"/>
          <a:stretch>
            <a:fillRect/>
          </a:stretch>
        </p:blipFill>
        <p:spPr>
          <a:xfrm>
            <a:off x="6527597" y="1631363"/>
            <a:ext cx="1235595" cy="1178567"/>
          </a:xfrm>
          <a:prstGeom prst="rect">
            <a:avLst/>
          </a:prstGeom>
        </p:spPr>
      </p:pic>
      <p:sp>
        <p:nvSpPr>
          <p:cNvPr id="16" name="Rectangle 15">
            <a:extLst>
              <a:ext uri="{FF2B5EF4-FFF2-40B4-BE49-F238E27FC236}">
                <a16:creationId xmlns:a16="http://schemas.microsoft.com/office/drawing/2014/main" id="{A6AF67DF-E673-2538-2C34-D836EB7A6981}"/>
              </a:ext>
            </a:extLst>
          </p:cNvPr>
          <p:cNvSpPr/>
          <p:nvPr/>
        </p:nvSpPr>
        <p:spPr>
          <a:xfrm>
            <a:off x="8116624" y="1744793"/>
            <a:ext cx="3662089" cy="1528945"/>
          </a:xfrm>
          <a:prstGeom prst="rect">
            <a:avLst/>
          </a:prstGeom>
        </p:spPr>
        <p:txBody>
          <a:bodyPr wrap="square">
            <a:spAutoFit/>
          </a:bodyPr>
          <a:lstStyle/>
          <a:p>
            <a:pPr defTabSz="1219170">
              <a:buClr>
                <a:srgbClr val="000000"/>
              </a:buClr>
            </a:pPr>
            <a:r>
              <a:rPr lang="en-US" sz="1867" b="1" kern="0" dirty="0">
                <a:solidFill>
                  <a:srgbClr val="000000"/>
                </a:solidFill>
                <a:latin typeface="Arial"/>
                <a:cs typeface="Arial"/>
                <a:sym typeface="Arial"/>
              </a:rPr>
              <a:t>DT Summer Event</a:t>
            </a:r>
          </a:p>
          <a:p>
            <a:pPr defTabSz="1219170">
              <a:buClr>
                <a:srgbClr val="000000"/>
              </a:buClr>
            </a:pPr>
            <a:endParaRPr lang="en-US" sz="1867" kern="0" dirty="0">
              <a:solidFill>
                <a:srgbClr val="000000"/>
              </a:solidFill>
              <a:latin typeface="Arial"/>
              <a:cs typeface="Arial"/>
              <a:sym typeface="Arial"/>
            </a:endParaRPr>
          </a:p>
          <a:p>
            <a:pPr defTabSz="1219170">
              <a:buClr>
                <a:srgbClr val="000000"/>
              </a:buClr>
            </a:pPr>
            <a:r>
              <a:rPr lang="en-US" sz="1867" kern="0" dirty="0">
                <a:solidFill>
                  <a:srgbClr val="000000"/>
                </a:solidFill>
                <a:latin typeface="Arial"/>
                <a:cs typeface="Arial"/>
                <a:sym typeface="Arial"/>
              </a:rPr>
              <a:t>The DT Working Group will be hosting another Data Transparency Event 20-22 June! </a:t>
            </a:r>
          </a:p>
        </p:txBody>
      </p:sp>
    </p:spTree>
    <p:extLst>
      <p:ext uri="{BB962C8B-B14F-4D97-AF65-F5344CB8AC3E}">
        <p14:creationId xmlns:p14="http://schemas.microsoft.com/office/powerpoint/2010/main" val="1615896140"/>
      </p:ext>
    </p:extLst>
  </p:cSld>
  <p:clrMapOvr>
    <a:masterClrMapping/>
  </p:clrMapOvr>
</p:sld>
</file>

<file path=ppt/theme/theme1.xml><?xml version="1.0" encoding="utf-8"?>
<a:theme xmlns:a="http://schemas.openxmlformats.org/drawingml/2006/main" name="PhUSE_Slide_Deck(10yr)PUR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hUSE_Slide_Deck_PURPLE">
  <a:themeElements>
    <a:clrScheme name="NEW PHUSE">
      <a:dk1>
        <a:srgbClr val="000000"/>
      </a:dk1>
      <a:lt1>
        <a:srgbClr val="FFFFFF"/>
      </a:lt1>
      <a:dk2>
        <a:srgbClr val="0030A0"/>
      </a:dk2>
      <a:lt2>
        <a:srgbClr val="00BFB3"/>
      </a:lt2>
      <a:accent1>
        <a:srgbClr val="0033A0"/>
      </a:accent1>
      <a:accent2>
        <a:srgbClr val="00BFB3"/>
      </a:accent2>
      <a:accent3>
        <a:srgbClr val="7D5E90"/>
      </a:accent3>
      <a:accent4>
        <a:srgbClr val="D25E8F"/>
      </a:accent4>
      <a:accent5>
        <a:srgbClr val="FF8A4F"/>
      </a:accent5>
      <a:accent6>
        <a:srgbClr val="F79646"/>
      </a:accent6>
      <a:hlink>
        <a:srgbClr val="00BF6F"/>
      </a:hlink>
      <a:folHlink>
        <a:srgbClr val="507CB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hUSE_Slide_Deck_PURPLE">
  <a:themeElements>
    <a:clrScheme name="NEW PHUSE">
      <a:dk1>
        <a:srgbClr val="000000"/>
      </a:dk1>
      <a:lt1>
        <a:srgbClr val="FFFFFF"/>
      </a:lt1>
      <a:dk2>
        <a:srgbClr val="0030A0"/>
      </a:dk2>
      <a:lt2>
        <a:srgbClr val="00BFB3"/>
      </a:lt2>
      <a:accent1>
        <a:srgbClr val="0033A0"/>
      </a:accent1>
      <a:accent2>
        <a:srgbClr val="00BFB3"/>
      </a:accent2>
      <a:accent3>
        <a:srgbClr val="7D5E90"/>
      </a:accent3>
      <a:accent4>
        <a:srgbClr val="D25E8F"/>
      </a:accent4>
      <a:accent5>
        <a:srgbClr val="FF8A4F"/>
      </a:accent5>
      <a:accent6>
        <a:srgbClr val="F79646"/>
      </a:accent6>
      <a:hlink>
        <a:srgbClr val="00BF6F"/>
      </a:hlink>
      <a:folHlink>
        <a:srgbClr val="507CB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PhUSE_Slide_Deck_PURPLE">
  <a:themeElements>
    <a:clrScheme name="NEW PHUSE">
      <a:dk1>
        <a:srgbClr val="000000"/>
      </a:dk1>
      <a:lt1>
        <a:srgbClr val="FFFFFF"/>
      </a:lt1>
      <a:dk2>
        <a:srgbClr val="0030A0"/>
      </a:dk2>
      <a:lt2>
        <a:srgbClr val="00BFB3"/>
      </a:lt2>
      <a:accent1>
        <a:srgbClr val="0033A0"/>
      </a:accent1>
      <a:accent2>
        <a:srgbClr val="00BFB3"/>
      </a:accent2>
      <a:accent3>
        <a:srgbClr val="7D5E90"/>
      </a:accent3>
      <a:accent4>
        <a:srgbClr val="D25E8F"/>
      </a:accent4>
      <a:accent5>
        <a:srgbClr val="FF8A4F"/>
      </a:accent5>
      <a:accent6>
        <a:srgbClr val="F79646"/>
      </a:accent6>
      <a:hlink>
        <a:srgbClr val="00BF6F"/>
      </a:hlink>
      <a:folHlink>
        <a:srgbClr val="507CB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0AC0018AB32B34F9BDC0FA89D275C1C" ma:contentTypeVersion="6" ma:contentTypeDescription="Create a new document." ma:contentTypeScope="" ma:versionID="6e878af8c32e53cdae6d44eda1a5c931">
  <xsd:schema xmlns:xsd="http://www.w3.org/2001/XMLSchema" xmlns:xs="http://www.w3.org/2001/XMLSchema" xmlns:p="http://schemas.microsoft.com/office/2006/metadata/properties" xmlns:ns2="cb6ef305-4931-4161-991e-0858145f1e12" xmlns:ns3="9311dbd5-f6aa-4780-859e-a83d83c6ae5a" targetNamespace="http://schemas.microsoft.com/office/2006/metadata/properties" ma:root="true" ma:fieldsID="caf4096d16a4f2c56f2367d1c1fe9d88" ns2:_="" ns3:_="">
    <xsd:import namespace="cb6ef305-4931-4161-991e-0858145f1e12"/>
    <xsd:import namespace="9311dbd5-f6aa-4780-859e-a83d83c6ae5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6ef305-4931-4161-991e-0858145f1e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11dbd5-f6aa-4780-859e-a83d83c6ae5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4FA0CAC-8F81-4B78-B207-91F318D2DDC5}">
  <ds:schemaRefs>
    <ds:schemaRef ds:uri="http://schemas.microsoft.com/sharepoint/v3/contenttype/forms"/>
  </ds:schemaRefs>
</ds:datastoreItem>
</file>

<file path=customXml/itemProps2.xml><?xml version="1.0" encoding="utf-8"?>
<ds:datastoreItem xmlns:ds="http://schemas.openxmlformats.org/officeDocument/2006/customXml" ds:itemID="{D4A791A2-64C0-422B-BA2C-32F8A1730A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6ef305-4931-4161-991e-0858145f1e12"/>
    <ds:schemaRef ds:uri="9311dbd5-f6aa-4780-859e-a83d83c6ae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2F662E-C543-4F12-B0C6-0E195BB43416}">
  <ds:schemaRefs>
    <ds:schemaRef ds:uri="http://schemas.microsoft.com/office/infopath/2007/PartnerControls"/>
    <ds:schemaRef ds:uri="http://www.w3.org/XML/1998/namespace"/>
    <ds:schemaRef ds:uri="http://schemas.microsoft.com/office/2006/metadata/properties"/>
    <ds:schemaRef ds:uri="http://purl.org/dc/dcmitype/"/>
    <ds:schemaRef ds:uri="http://purl.org/dc/elements/1.1/"/>
    <ds:schemaRef ds:uri="cb6ef305-4931-4161-991e-0858145f1e12"/>
    <ds:schemaRef ds:uri="http://schemas.microsoft.com/office/2006/documentManagement/types"/>
    <ds:schemaRef ds:uri="http://purl.org/dc/terms/"/>
    <ds:schemaRef ds:uri="http://schemas.openxmlformats.org/package/2006/metadata/core-properties"/>
    <ds:schemaRef ds:uri="9311dbd5-f6aa-4780-859e-a83d83c6ae5a"/>
  </ds:schemaRefs>
</ds:datastoreItem>
</file>

<file path=docProps/app.xml><?xml version="1.0" encoding="utf-8"?>
<Properties xmlns="http://schemas.openxmlformats.org/officeDocument/2006/extended-properties" xmlns:vt="http://schemas.openxmlformats.org/officeDocument/2006/docPropsVTypes">
  <Template>PhUSE_Slide_Deck(10yr)PURPLE.potx</Template>
  <TotalTime>1765</TotalTime>
  <Words>2854</Words>
  <Application>Microsoft Office PowerPoint</Application>
  <PresentationFormat>Widescreen</PresentationFormat>
  <Paragraphs>266</Paragraphs>
  <Slides>30</Slides>
  <Notes>28</Notes>
  <HiddenSlides>0</HiddenSlides>
  <MMClips>2</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30</vt:i4>
      </vt:variant>
    </vt:vector>
  </HeadingPairs>
  <TitlesOfParts>
    <vt:vector size="41" baseType="lpstr">
      <vt:lpstr>Arial</vt:lpstr>
      <vt:lpstr>Calibri</vt:lpstr>
      <vt:lpstr>Helvetica Neue</vt:lpstr>
      <vt:lpstr>Montserrat Thin</vt:lpstr>
      <vt:lpstr>Nunito Light</vt:lpstr>
      <vt:lpstr>Wingdings</vt:lpstr>
      <vt:lpstr>PhUSE_Slide_Deck(10yr)PURPLE</vt:lpstr>
      <vt:lpstr>PhUSE_Slide_Deck_PURPLE</vt:lpstr>
      <vt:lpstr>1_PhUSE_Slide_Deck_PURPLE</vt:lpstr>
      <vt:lpstr>2_PhUSE_Slide_Deck_PURPLE</vt:lpstr>
      <vt:lpstr>Office Theme</vt:lpstr>
      <vt:lpstr>Patient Engagement Community</vt:lpstr>
      <vt:lpstr>Data Privacy and Data Sharing in Clinical Trials  DIA Patient Engagement Community Meeting 09 March 2023  Devaki Thavarajah  PHUSE Data Transparency  Working Group Lead</vt:lpstr>
      <vt:lpstr>PHUSE</vt:lpstr>
      <vt:lpstr>PHUSE Working Groups</vt:lpstr>
      <vt:lpstr>PowerPoint Presentation</vt:lpstr>
      <vt:lpstr>PHUSE, Data Transparency &amp; Interaction with Regulators</vt:lpstr>
      <vt:lpstr>DT Working Group Leadership Team</vt:lpstr>
      <vt:lpstr>Watch On-demand</vt:lpstr>
      <vt:lpstr>What’s Next?</vt:lpstr>
      <vt:lpstr>Educate the General Population on Data Privacy and Data Sharing Working Group Team</vt:lpstr>
      <vt:lpstr>Agenda</vt:lpstr>
      <vt:lpstr>Demystifying clinical trial information and results reporting, common misconceptions and tackling misinformation</vt:lpstr>
      <vt:lpstr>Examples of common misconceptions</vt:lpstr>
      <vt:lpstr>Project Scope and Delivery </vt:lpstr>
      <vt:lpstr>Deliverables Development</vt:lpstr>
      <vt:lpstr>Video Topics</vt:lpstr>
      <vt:lpstr>PowerPoint Presentation</vt:lpstr>
      <vt:lpstr>Video production and process</vt:lpstr>
      <vt:lpstr>Video 0 – Introductory teaser </vt:lpstr>
      <vt:lpstr>PowerPoint Presentation</vt:lpstr>
      <vt:lpstr>Video 1 – Importance of Clinical Trials </vt:lpstr>
      <vt:lpstr>PowerPoint Presentation</vt:lpstr>
      <vt:lpstr>Video Dissemination Information Gathering Exercise</vt:lpstr>
      <vt:lpstr>Group Discussion</vt:lpstr>
      <vt:lpstr>Group Discussion</vt:lpstr>
      <vt:lpstr>Group Discussion</vt:lpstr>
      <vt:lpstr>Group Discussion</vt:lpstr>
      <vt:lpstr>Group Discussion</vt:lpstr>
      <vt:lpstr>Group Discussion</vt:lpstr>
      <vt:lpstr>PowerPoint Presentation</vt:lpstr>
    </vt:vector>
  </TitlesOfParts>
  <Company>BDLS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Bamford</dc:creator>
  <cp:lastModifiedBy>Devaki Thavarajah</cp:lastModifiedBy>
  <cp:revision>110</cp:revision>
  <dcterms:created xsi:type="dcterms:W3CDTF">2014-04-04T10:24:48Z</dcterms:created>
  <dcterms:modified xsi:type="dcterms:W3CDTF">2023-03-09T17:18:50Z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0x01010030AC0018AB32B34F9BDC0FA89D275C1C</vt:lpwstr>
  </property>
</Properties>
</file>